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p:regular r:id="rId24"/>
      <p:bold r:id="rId25"/>
      <p:italic r:id="rId26"/>
      <p:boldItalic r:id="rId27"/>
    </p:embeddedFont>
    <p:embeddedFont>
      <p:font typeface="Poppins"/>
      <p:regular r:id="rId28"/>
      <p:bold r:id="rId29"/>
      <p:italic r:id="rId30"/>
      <p:boldItalic r:id="rId31"/>
    </p:embeddedFont>
    <p:embeddedFont>
      <p:font typeface="Poppins Medium"/>
      <p:regular r:id="rId32"/>
      <p:bold r:id="rId33"/>
      <p:italic r:id="rId34"/>
      <p:boldItalic r:id="rId35"/>
    </p:embeddedFont>
    <p:embeddedFont>
      <p:font typeface="Nunito Sans SemiBold"/>
      <p:regular r:id="rId36"/>
      <p:bold r:id="rId37"/>
      <p:italic r:id="rId38"/>
      <p:boldItalic r:id="rId39"/>
    </p:embeddedFont>
    <p:embeddedFont>
      <p:font typeface="Poppins SemiBold"/>
      <p:regular r:id="rId40"/>
      <p:bold r:id="rId41"/>
      <p:italic r:id="rId42"/>
      <p:boldItalic r:id="rId43"/>
    </p:embeddedFont>
    <p:embeddedFont>
      <p:font typeface="Nuni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E9DE69-A1A0-4727-B45F-0BE781577EFE}">
  <a:tblStyle styleId="{85E9DE69-A1A0-4727-B45F-0BE781577E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regular.fntdata"/><Relationship Id="rId20" Type="http://schemas.openxmlformats.org/officeDocument/2006/relationships/slide" Target="slides/slide13.xml"/><Relationship Id="rId42" Type="http://schemas.openxmlformats.org/officeDocument/2006/relationships/font" Target="fonts/PoppinsSemiBold-italic.fntdata"/><Relationship Id="rId41" Type="http://schemas.openxmlformats.org/officeDocument/2006/relationships/font" Target="fonts/PoppinsSemiBold-bold.fntdata"/><Relationship Id="rId22" Type="http://schemas.openxmlformats.org/officeDocument/2006/relationships/slide" Target="slides/slide15.xml"/><Relationship Id="rId44" Type="http://schemas.openxmlformats.org/officeDocument/2006/relationships/font" Target="fonts/NunitoSans-regular.fntdata"/><Relationship Id="rId21" Type="http://schemas.openxmlformats.org/officeDocument/2006/relationships/slide" Target="slides/slide14.xml"/><Relationship Id="rId43" Type="http://schemas.openxmlformats.org/officeDocument/2006/relationships/font" Target="fonts/PoppinsSemiBold-boldItalic.fntdata"/><Relationship Id="rId24" Type="http://schemas.openxmlformats.org/officeDocument/2006/relationships/font" Target="fonts/Roboto-regular.fntdata"/><Relationship Id="rId46" Type="http://schemas.openxmlformats.org/officeDocument/2006/relationships/font" Target="fonts/NunitoSans-italic.fntdata"/><Relationship Id="rId23" Type="http://schemas.openxmlformats.org/officeDocument/2006/relationships/slide" Target="slides/slide16.xml"/><Relationship Id="rId45" Type="http://schemas.openxmlformats.org/officeDocument/2006/relationships/font" Target="fonts/Nunito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47" Type="http://schemas.openxmlformats.org/officeDocument/2006/relationships/font" Target="fonts/NunitoSans-boldItalic.fntdata"/><Relationship Id="rId28" Type="http://schemas.openxmlformats.org/officeDocument/2006/relationships/font" Target="fonts/Poppins-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oppins-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4.xml"/><Relationship Id="rId33" Type="http://schemas.openxmlformats.org/officeDocument/2006/relationships/font" Target="fonts/PoppinsMedium-bold.fntdata"/><Relationship Id="rId10" Type="http://schemas.openxmlformats.org/officeDocument/2006/relationships/slide" Target="slides/slide3.xml"/><Relationship Id="rId32" Type="http://schemas.openxmlformats.org/officeDocument/2006/relationships/font" Target="fonts/PoppinsMedium-regular.fntdata"/><Relationship Id="rId13" Type="http://schemas.openxmlformats.org/officeDocument/2006/relationships/slide" Target="slides/slide6.xml"/><Relationship Id="rId35" Type="http://schemas.openxmlformats.org/officeDocument/2006/relationships/font" Target="fonts/PoppinsMedium-boldItalic.fntdata"/><Relationship Id="rId12" Type="http://schemas.openxmlformats.org/officeDocument/2006/relationships/slide" Target="slides/slide5.xml"/><Relationship Id="rId34" Type="http://schemas.openxmlformats.org/officeDocument/2006/relationships/font" Target="fonts/PoppinsMedium-italic.fntdata"/><Relationship Id="rId15" Type="http://schemas.openxmlformats.org/officeDocument/2006/relationships/slide" Target="slides/slide8.xml"/><Relationship Id="rId37" Type="http://schemas.openxmlformats.org/officeDocument/2006/relationships/font" Target="fonts/NunitoSansSemiBold-bold.fntdata"/><Relationship Id="rId14" Type="http://schemas.openxmlformats.org/officeDocument/2006/relationships/slide" Target="slides/slide7.xml"/><Relationship Id="rId36" Type="http://schemas.openxmlformats.org/officeDocument/2006/relationships/font" Target="fonts/NunitoSansSemiBold-regular.fntdata"/><Relationship Id="rId17" Type="http://schemas.openxmlformats.org/officeDocument/2006/relationships/slide" Target="slides/slide10.xml"/><Relationship Id="rId39" Type="http://schemas.openxmlformats.org/officeDocument/2006/relationships/font" Target="fonts/NunitoSansSemiBold-boldItalic.fntdata"/><Relationship Id="rId16" Type="http://schemas.openxmlformats.org/officeDocument/2006/relationships/slide" Target="slides/slide9.xml"/><Relationship Id="rId38" Type="http://schemas.openxmlformats.org/officeDocument/2006/relationships/font" Target="fonts/NunitoSansSemi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ae212943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ae212943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b02ce6adf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b02ce6adf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49c80d71ea2d8d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49c80d71ea2d8d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ae212943a0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ae212943a0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ae212943a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ae212943a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ae212943a0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ae212943a0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ae212943a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ae212943a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ae212943a0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ae212943a0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ae212943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ae212943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e212943a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e212943a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ae212943a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e212943a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b03f297315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b03f297315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ae212943a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ae212943a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ae212943a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ae212943a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02ce6adf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b02ce6adf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b02ce6adf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b02ce6adf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56" name="Google Shape;56;p14"/>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57" name="Google Shape;57;p14"/>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58" name="Google Shape;58;p14"/>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59" name="Google Shape;59;p14"/>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60" name="Google Shape;60;p14"/>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61" name="Google Shape;61;p14"/>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62" name="Google Shape;62;p14"/>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65" name="Google Shape;65;p1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66" name="Google Shape;66;p15"/>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67" name="Google Shape;67;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8" name="Google Shape;68;p15"/>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69" name="Shape 69"/>
        <p:cNvGrpSpPr/>
        <p:nvPr/>
      </p:nvGrpSpPr>
      <p:grpSpPr>
        <a:xfrm>
          <a:off x="0" y="0"/>
          <a:ext cx="0" cy="0"/>
          <a:chOff x="0" y="0"/>
          <a:chExt cx="0" cy="0"/>
        </a:xfrm>
      </p:grpSpPr>
      <p:sp>
        <p:nvSpPr>
          <p:cNvPr id="70" name="Google Shape;70;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1" name="Google Shape;71;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72" name="Google Shape;72;p16"/>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73" name="Google Shape;73;p16"/>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74" name="Shape 74"/>
        <p:cNvGrpSpPr/>
        <p:nvPr/>
      </p:nvGrpSpPr>
      <p:grpSpPr>
        <a:xfrm>
          <a:off x="0" y="0"/>
          <a:ext cx="0" cy="0"/>
          <a:chOff x="0" y="0"/>
          <a:chExt cx="0" cy="0"/>
        </a:xfrm>
      </p:grpSpPr>
      <p:sp>
        <p:nvSpPr>
          <p:cNvPr id="75" name="Google Shape;75;p17"/>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76" name="Google Shape;76;p17"/>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7" name="Google Shape;77;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8" name="Google Shape;78;p17"/>
          <p:cNvSpPr/>
          <p:nvPr>
            <p:ph idx="2" type="pic"/>
          </p:nvPr>
        </p:nvSpPr>
        <p:spPr>
          <a:xfrm>
            <a:off x="1208525" y="1164275"/>
            <a:ext cx="1115700" cy="1118100"/>
          </a:xfrm>
          <a:prstGeom prst="roundRect">
            <a:avLst>
              <a:gd fmla="val 16667" name="adj"/>
            </a:avLst>
          </a:prstGeom>
          <a:noFill/>
          <a:ln>
            <a:noFill/>
          </a:ln>
        </p:spPr>
      </p:sp>
      <p:sp>
        <p:nvSpPr>
          <p:cNvPr id="79" name="Google Shape;79;p17"/>
          <p:cNvSpPr/>
          <p:nvPr>
            <p:ph idx="3" type="pic"/>
          </p:nvPr>
        </p:nvSpPr>
        <p:spPr>
          <a:xfrm>
            <a:off x="3079163" y="1164275"/>
            <a:ext cx="1115700" cy="1118100"/>
          </a:xfrm>
          <a:prstGeom prst="roundRect">
            <a:avLst>
              <a:gd fmla="val 16667" name="adj"/>
            </a:avLst>
          </a:prstGeom>
          <a:noFill/>
          <a:ln>
            <a:noFill/>
          </a:ln>
        </p:spPr>
      </p:sp>
      <p:sp>
        <p:nvSpPr>
          <p:cNvPr id="80" name="Google Shape;80;p17"/>
          <p:cNvSpPr/>
          <p:nvPr>
            <p:ph idx="4" type="pic"/>
          </p:nvPr>
        </p:nvSpPr>
        <p:spPr>
          <a:xfrm>
            <a:off x="4949788" y="1164275"/>
            <a:ext cx="1115700" cy="1118100"/>
          </a:xfrm>
          <a:prstGeom prst="roundRect">
            <a:avLst>
              <a:gd fmla="val 16667" name="adj"/>
            </a:avLst>
          </a:prstGeom>
          <a:noFill/>
          <a:ln>
            <a:noFill/>
          </a:ln>
        </p:spPr>
      </p:sp>
      <p:sp>
        <p:nvSpPr>
          <p:cNvPr id="81" name="Google Shape;81;p17"/>
          <p:cNvSpPr/>
          <p:nvPr>
            <p:ph idx="5" type="pic"/>
          </p:nvPr>
        </p:nvSpPr>
        <p:spPr>
          <a:xfrm>
            <a:off x="6820413" y="1164275"/>
            <a:ext cx="1115700" cy="1118100"/>
          </a:xfrm>
          <a:prstGeom prst="roundRect">
            <a:avLst>
              <a:gd fmla="val 16667" name="adj"/>
            </a:avLst>
          </a:prstGeom>
          <a:noFill/>
          <a:ln>
            <a:noFill/>
          </a:ln>
        </p:spPr>
      </p:sp>
      <p:sp>
        <p:nvSpPr>
          <p:cNvPr id="82" name="Google Shape;82;p17"/>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3" name="Google Shape;83;p17"/>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4" name="Google Shape;84;p17"/>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5" name="Google Shape;85;p17"/>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6" name="Google Shape;86;p17"/>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7" name="Google Shape;87;p17"/>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8" name="Google Shape;88;p17"/>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9" name="Google Shape;89;p17"/>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0" name="Google Shape;90;p17"/>
          <p:cNvSpPr/>
          <p:nvPr>
            <p:ph idx="16" type="pic"/>
          </p:nvPr>
        </p:nvSpPr>
        <p:spPr>
          <a:xfrm>
            <a:off x="3079163" y="2958825"/>
            <a:ext cx="1115700" cy="1118100"/>
          </a:xfrm>
          <a:prstGeom prst="roundRect">
            <a:avLst>
              <a:gd fmla="val 16667" name="adj"/>
            </a:avLst>
          </a:prstGeom>
          <a:noFill/>
          <a:ln>
            <a:noFill/>
          </a:ln>
        </p:spPr>
      </p:sp>
      <p:sp>
        <p:nvSpPr>
          <p:cNvPr id="91" name="Google Shape;91;p17"/>
          <p:cNvSpPr/>
          <p:nvPr>
            <p:ph idx="17" type="pic"/>
          </p:nvPr>
        </p:nvSpPr>
        <p:spPr>
          <a:xfrm>
            <a:off x="4949788" y="2958825"/>
            <a:ext cx="1115700" cy="1118100"/>
          </a:xfrm>
          <a:prstGeom prst="roundRect">
            <a:avLst>
              <a:gd fmla="val 16667" name="adj"/>
            </a:avLst>
          </a:prstGeom>
          <a:noFill/>
          <a:ln>
            <a:noFill/>
          </a:ln>
        </p:spPr>
      </p:sp>
      <p:sp>
        <p:nvSpPr>
          <p:cNvPr id="92" name="Google Shape;92;p17"/>
          <p:cNvSpPr/>
          <p:nvPr>
            <p:ph idx="18" type="pic"/>
          </p:nvPr>
        </p:nvSpPr>
        <p:spPr>
          <a:xfrm>
            <a:off x="6820413" y="2958825"/>
            <a:ext cx="1115700" cy="1118100"/>
          </a:xfrm>
          <a:prstGeom prst="roundRect">
            <a:avLst>
              <a:gd fmla="val 16667" name="adj"/>
            </a:avLst>
          </a:prstGeom>
          <a:noFill/>
          <a:ln>
            <a:noFill/>
          </a:ln>
        </p:spPr>
      </p:sp>
      <p:sp>
        <p:nvSpPr>
          <p:cNvPr id="93" name="Google Shape;93;p17"/>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4" name="Google Shape;94;p17"/>
          <p:cNvSpPr/>
          <p:nvPr>
            <p:ph idx="20" type="pic"/>
          </p:nvPr>
        </p:nvSpPr>
        <p:spPr>
          <a:xfrm>
            <a:off x="1208550" y="2958825"/>
            <a:ext cx="1115700" cy="1118100"/>
          </a:xfrm>
          <a:prstGeom prst="roundRect">
            <a:avLst>
              <a:gd fmla="val 16667" name="adj"/>
            </a:avLst>
          </a:prstGeom>
          <a:noFill/>
          <a:ln>
            <a:noFill/>
          </a:ln>
        </p:spPr>
      </p:sp>
      <p:sp>
        <p:nvSpPr>
          <p:cNvPr id="95" name="Google Shape;95;p17"/>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6" name="Google Shape;96;p17"/>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7" name="Google Shape;97;p17"/>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8" name="Google Shape;98;p17"/>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9" name="Google Shape;99;p17"/>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0" name="Google Shape;100;p17"/>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1" name="Google Shape;101;p17"/>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2" name="Google Shape;102;p17"/>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103" name="Shape 103"/>
        <p:cNvGrpSpPr/>
        <p:nvPr/>
      </p:nvGrpSpPr>
      <p:grpSpPr>
        <a:xfrm>
          <a:off x="0" y="0"/>
          <a:ext cx="0" cy="0"/>
          <a:chOff x="0" y="0"/>
          <a:chExt cx="0" cy="0"/>
        </a:xfrm>
      </p:grpSpPr>
      <p:sp>
        <p:nvSpPr>
          <p:cNvPr id="104" name="Google Shape;104;p18"/>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5" name="Google Shape;105;p18"/>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6" name="Google Shape;106;p18"/>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 name="Google Shape;107;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08" name="Google Shape;108;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09" name="Google Shape;109;p18"/>
          <p:cNvSpPr/>
          <p:nvPr>
            <p:ph idx="3" type="pic"/>
          </p:nvPr>
        </p:nvSpPr>
        <p:spPr>
          <a:xfrm>
            <a:off x="988450" y="2967538"/>
            <a:ext cx="1264200" cy="1258500"/>
          </a:xfrm>
          <a:prstGeom prst="roundRect">
            <a:avLst>
              <a:gd fmla="val 16718" name="adj"/>
            </a:avLst>
          </a:prstGeom>
          <a:noFill/>
          <a:ln>
            <a:noFill/>
          </a:ln>
        </p:spPr>
      </p:sp>
      <p:sp>
        <p:nvSpPr>
          <p:cNvPr id="110" name="Google Shape;110;p18"/>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1" name="Google Shape;111;p18"/>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2" name="Google Shape;112;p18"/>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13" name="Google Shape;113;p18"/>
          <p:cNvSpPr/>
          <p:nvPr>
            <p:ph idx="7" type="pic"/>
          </p:nvPr>
        </p:nvSpPr>
        <p:spPr>
          <a:xfrm>
            <a:off x="4685500" y="1169975"/>
            <a:ext cx="1264200" cy="1258500"/>
          </a:xfrm>
          <a:prstGeom prst="roundRect">
            <a:avLst>
              <a:gd fmla="val 16718" name="adj"/>
            </a:avLst>
          </a:prstGeom>
          <a:noFill/>
          <a:ln>
            <a:noFill/>
          </a:ln>
        </p:spPr>
      </p:sp>
      <p:sp>
        <p:nvSpPr>
          <p:cNvPr id="114" name="Google Shape;114;p18"/>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5" name="Google Shape;115;p18"/>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6" name="Google Shape;116;p18"/>
          <p:cNvSpPr/>
          <p:nvPr>
            <p:ph idx="13" type="pic"/>
          </p:nvPr>
        </p:nvSpPr>
        <p:spPr>
          <a:xfrm>
            <a:off x="4685500" y="2967538"/>
            <a:ext cx="1264200" cy="1258500"/>
          </a:xfrm>
          <a:prstGeom prst="roundRect">
            <a:avLst>
              <a:gd fmla="val 16718" name="adj"/>
            </a:avLst>
          </a:prstGeom>
          <a:noFill/>
          <a:ln>
            <a:noFill/>
          </a:ln>
        </p:spPr>
      </p:sp>
      <p:sp>
        <p:nvSpPr>
          <p:cNvPr id="117" name="Google Shape;117;p18"/>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8" name="Google Shape;118;p18"/>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9" name="Google Shape;119;p18"/>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20" name="Google Shape;120;p18"/>
          <p:cNvSpPr/>
          <p:nvPr>
            <p:ph idx="17" type="pic"/>
          </p:nvPr>
        </p:nvSpPr>
        <p:spPr>
          <a:xfrm>
            <a:off x="988450" y="1169975"/>
            <a:ext cx="1264200" cy="1258500"/>
          </a:xfrm>
          <a:prstGeom prst="roundRect">
            <a:avLst>
              <a:gd fmla="val 16718" name="adj"/>
            </a:avLst>
          </a:prstGeom>
          <a:noFill/>
          <a:ln>
            <a:noFill/>
          </a:ln>
        </p:spPr>
      </p:sp>
      <p:sp>
        <p:nvSpPr>
          <p:cNvPr id="121" name="Google Shape;121;p18"/>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22" name="Google Shape;122;p18"/>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23" name="Google Shape;123;p18"/>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26" name="Google Shape;126;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27" name="Google Shape;127;p19"/>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128" name="Google Shape;128;p19"/>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129" name="Shape 129"/>
        <p:cNvGrpSpPr/>
        <p:nvPr/>
      </p:nvGrpSpPr>
      <p:grpSpPr>
        <a:xfrm>
          <a:off x="0" y="0"/>
          <a:ext cx="0" cy="0"/>
          <a:chOff x="0" y="0"/>
          <a:chExt cx="0" cy="0"/>
        </a:xfrm>
      </p:grpSpPr>
      <p:sp>
        <p:nvSpPr>
          <p:cNvPr id="130" name="Google Shape;130;p20"/>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1" name="Google Shape;131;p20"/>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2" name="Google Shape;132;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3" name="Google Shape;133;p2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34" name="Google Shape;134;p20"/>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135" name="Shape 135"/>
        <p:cNvGrpSpPr/>
        <p:nvPr/>
      </p:nvGrpSpPr>
      <p:grpSpPr>
        <a:xfrm>
          <a:off x="0" y="0"/>
          <a:ext cx="0" cy="0"/>
          <a:chOff x="0" y="0"/>
          <a:chExt cx="0" cy="0"/>
        </a:xfrm>
      </p:grpSpPr>
      <p:sp>
        <p:nvSpPr>
          <p:cNvPr id="136" name="Google Shape;136;p21"/>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137" name="Google Shape;137;p21"/>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138" name="Google Shape;138;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9" name="Google Shape;139;p21"/>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142" name="Google Shape;142;p22"/>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143" name="Google Shape;143;p22"/>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144" name="Google Shape;144;p22"/>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45" name="Shape 145"/>
        <p:cNvGrpSpPr/>
        <p:nvPr/>
      </p:nvGrpSpPr>
      <p:grpSpPr>
        <a:xfrm>
          <a:off x="0" y="0"/>
          <a:ext cx="0" cy="0"/>
          <a:chOff x="0" y="0"/>
          <a:chExt cx="0" cy="0"/>
        </a:xfrm>
      </p:grpSpPr>
      <p:sp>
        <p:nvSpPr>
          <p:cNvPr id="146" name="Google Shape;146;p23"/>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47" name="Google Shape;147;p23"/>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8" name="Google Shape;148;p23"/>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9" name="Google Shape;149;p23"/>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0" name="Google Shape;150;p23"/>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1" name="Google Shape;151;p23"/>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2" name="Google Shape;152;p23"/>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53" name="Google Shape;153;p23"/>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54" name="Google Shape;154;p23"/>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5" name="Google Shape;155;p23"/>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6" name="Google Shape;156;p23"/>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7" name="Google Shape;157;p23"/>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8" name="Google Shape;158;p23"/>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9" name="Google Shape;159;p23"/>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60" name="Google Shape;160;p23"/>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1" name="Google Shape;161;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62" name="Google Shape;162;p23"/>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3" name="Google Shape;163;p23"/>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4" name="Google Shape;164;p23"/>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5" name="Google Shape;165;p23"/>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6" name="Google Shape;166;p23"/>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7" name="Google Shape;167;p23"/>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8" name="Google Shape;168;p23"/>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71" name="Google Shape;171;p24"/>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72" name="Google Shape;172;p24"/>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3" name="Google Shape;173;p2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74" name="Google Shape;174;p24"/>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75" name="Google Shape;175;p24"/>
          <p:cNvSpPr/>
          <p:nvPr>
            <p:ph idx="2" type="pic"/>
          </p:nvPr>
        </p:nvSpPr>
        <p:spPr>
          <a:xfrm>
            <a:off x="5212300" y="460300"/>
            <a:ext cx="3702900" cy="4136100"/>
          </a:xfrm>
          <a:prstGeom prst="roundRect">
            <a:avLst>
              <a:gd fmla="val 6865" name="adj"/>
            </a:avLst>
          </a:prstGeom>
          <a:noFill/>
          <a:ln>
            <a:noFill/>
          </a:ln>
        </p:spPr>
      </p:sp>
      <p:sp>
        <p:nvSpPr>
          <p:cNvPr id="176" name="Google Shape;176;p24"/>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7" name="Google Shape;177;p24"/>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8" name="Google Shape;178;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79" name="Google Shape;179;p2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82" name="Google Shape;182;p25"/>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83" name="Google Shape;183;p25"/>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84" name="Google Shape;184;p25"/>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5" name="Google Shape;185;p25"/>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86" name="Google Shape;186;p2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87" name="Google Shape;187;p25"/>
          <p:cNvSpPr/>
          <p:nvPr>
            <p:ph idx="2" type="pic"/>
          </p:nvPr>
        </p:nvSpPr>
        <p:spPr>
          <a:xfrm>
            <a:off x="5212300" y="460300"/>
            <a:ext cx="3702900" cy="4136100"/>
          </a:xfrm>
          <a:prstGeom prst="roundRect">
            <a:avLst>
              <a:gd fmla="val 6865" name="adj"/>
            </a:avLst>
          </a:prstGeom>
          <a:noFill/>
          <a:ln>
            <a:noFill/>
          </a:ln>
        </p:spPr>
      </p:sp>
      <p:sp>
        <p:nvSpPr>
          <p:cNvPr id="188" name="Google Shape;188;p2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89" name="Google Shape;189;p25"/>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0" name="Google Shape;190;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1" name="Google Shape;191;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92"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94" name="Google Shape;194;p26"/>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95" name="Google Shape;195;p26"/>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96" name="Google Shape;196;p26"/>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97" name="Google Shape;197;p26"/>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98" name="Google Shape;198;p26"/>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99" name="Google Shape;199;p26"/>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0" name="Google Shape;200;p26"/>
          <p:cNvSpPr/>
          <p:nvPr>
            <p:ph idx="2" type="pic"/>
          </p:nvPr>
        </p:nvSpPr>
        <p:spPr>
          <a:xfrm>
            <a:off x="313800" y="460300"/>
            <a:ext cx="3702900" cy="4136100"/>
          </a:xfrm>
          <a:prstGeom prst="roundRect">
            <a:avLst>
              <a:gd fmla="val 6865" name="adj"/>
            </a:avLst>
          </a:prstGeom>
          <a:noFill/>
          <a:ln>
            <a:noFill/>
          </a:ln>
        </p:spPr>
      </p:sp>
      <p:sp>
        <p:nvSpPr>
          <p:cNvPr id="201" name="Google Shape;201;p26"/>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203" name="Google Shape;203;p26"/>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204" name="Shape 204"/>
        <p:cNvGrpSpPr/>
        <p:nvPr/>
      </p:nvGrpSpPr>
      <p:grpSpPr>
        <a:xfrm>
          <a:off x="0" y="0"/>
          <a:ext cx="0" cy="0"/>
          <a:chOff x="0" y="0"/>
          <a:chExt cx="0" cy="0"/>
        </a:xfrm>
      </p:grpSpPr>
      <p:pic>
        <p:nvPicPr>
          <p:cNvPr id="205" name="Google Shape;205;p27"/>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206" name="Google Shape;206;p27"/>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207" name="Google Shape;207;p27"/>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208" name="Google Shape;208;p27"/>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09" name="Google Shape;209;p27"/>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210" name="Google Shape;210;p27"/>
          <p:cNvSpPr/>
          <p:nvPr>
            <p:ph idx="2" type="pic"/>
          </p:nvPr>
        </p:nvSpPr>
        <p:spPr>
          <a:xfrm>
            <a:off x="5212300" y="460300"/>
            <a:ext cx="3702900" cy="4136100"/>
          </a:xfrm>
          <a:prstGeom prst="roundRect">
            <a:avLst>
              <a:gd fmla="val 6865" name="adj"/>
            </a:avLst>
          </a:prstGeom>
          <a:noFill/>
          <a:ln>
            <a:noFill/>
          </a:ln>
        </p:spPr>
      </p:sp>
      <p:sp>
        <p:nvSpPr>
          <p:cNvPr id="211" name="Google Shape;211;p27"/>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2" name="Google Shape;212;p27"/>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13" name="Google Shape;213;p2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214" name="Google Shape;214;p2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215" name="Shape 215"/>
        <p:cNvGrpSpPr/>
        <p:nvPr/>
      </p:nvGrpSpPr>
      <p:grpSpPr>
        <a:xfrm>
          <a:off x="0" y="0"/>
          <a:ext cx="0" cy="0"/>
          <a:chOff x="0" y="0"/>
          <a:chExt cx="0" cy="0"/>
        </a:xfrm>
      </p:grpSpPr>
      <p:sp>
        <p:nvSpPr>
          <p:cNvPr id="216" name="Google Shape;216;p28"/>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28"/>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28"/>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9" name="Google Shape;219;p28"/>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220" name="Google Shape;220;p28"/>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1" name="Google Shape;221;p28"/>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2" name="Google Shape;222;p2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23" name="Google Shape;223;p2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4" name="Google Shape;224;p28"/>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227" name="Google Shape;227;p29"/>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228" name="Google Shape;228;p29"/>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29" name="Google Shape;229;p29"/>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30" name="Google Shape;230;p29"/>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231" name="Google Shape;231;p29"/>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29"/>
          <p:cNvSpPr/>
          <p:nvPr>
            <p:ph idx="5" type="pic"/>
          </p:nvPr>
        </p:nvSpPr>
        <p:spPr>
          <a:xfrm>
            <a:off x="309350" y="1425725"/>
            <a:ext cx="1409700" cy="1409700"/>
          </a:xfrm>
          <a:prstGeom prst="roundRect">
            <a:avLst>
              <a:gd fmla="val 16667" name="adj"/>
            </a:avLst>
          </a:prstGeom>
          <a:noFill/>
          <a:ln>
            <a:noFill/>
          </a:ln>
        </p:spPr>
      </p:sp>
      <p:pic>
        <p:nvPicPr>
          <p:cNvPr id="233" name="Google Shape;233;p29"/>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234" name="Google Shape;234;p29"/>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235" name="Google Shape;235;p29"/>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36" name="Google Shape;236;p2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7" name="Google Shape;237;p29"/>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40" name="Google Shape;240;p30"/>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1" name="Google Shape;241;p30"/>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2" name="Google Shape;242;p30"/>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3" name="Google Shape;243;p30"/>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4" name="Google Shape;244;p30"/>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5" name="Google Shape;245;p30"/>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6" name="Google Shape;246;p30"/>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7" name="Google Shape;247;p30"/>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8" name="Google Shape;248;p30"/>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9" name="Google Shape;249;p30"/>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50" name="Google Shape;250;p30"/>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1" name="Google Shape;251;p30"/>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2" name="Google Shape;252;p30"/>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3" name="Google Shape;253;p30"/>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4" name="Google Shape;254;p3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55" name="Google Shape;255;p30"/>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6" name="Google Shape;256;p30"/>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7" name="Google Shape;257;p30"/>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8" name="Google Shape;258;p30"/>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9" name="Google Shape;259;p30"/>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0" name="Google Shape;260;p30"/>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1" name="Google Shape;261;p30"/>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2" name="Google Shape;262;p30"/>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3" name="Google Shape;263;p30"/>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64" name="Google Shape;264;p30"/>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5" name="Google Shape;265;p3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66" name="Google Shape;266;p3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67" name="Shape 267"/>
        <p:cNvGrpSpPr/>
        <p:nvPr/>
      </p:nvGrpSpPr>
      <p:grpSpPr>
        <a:xfrm>
          <a:off x="0" y="0"/>
          <a:ext cx="0" cy="0"/>
          <a:chOff x="0" y="0"/>
          <a:chExt cx="0" cy="0"/>
        </a:xfrm>
      </p:grpSpPr>
      <p:pic>
        <p:nvPicPr>
          <p:cNvPr id="268" name="Google Shape;268;p3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69" name="Google Shape;269;p31"/>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0" name="Google Shape;270;p31"/>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1" name="Google Shape;271;p31"/>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72" name="Google Shape;272;p31"/>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3" name="Google Shape;273;p31"/>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4" name="Google Shape;274;p31"/>
          <p:cNvSpPr/>
          <p:nvPr>
            <p:ph idx="5" type="pic"/>
          </p:nvPr>
        </p:nvSpPr>
        <p:spPr>
          <a:xfrm>
            <a:off x="309350" y="952800"/>
            <a:ext cx="2754000" cy="1634100"/>
          </a:xfrm>
          <a:prstGeom prst="roundRect">
            <a:avLst>
              <a:gd fmla="val 16667" name="adj"/>
            </a:avLst>
          </a:prstGeom>
          <a:noFill/>
          <a:ln>
            <a:noFill/>
          </a:ln>
        </p:spPr>
      </p:sp>
      <p:sp>
        <p:nvSpPr>
          <p:cNvPr id="275" name="Google Shape;275;p31"/>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6" name="Google Shape;276;p31"/>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77" name="Google Shape;277;p31"/>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78" name="Google Shape;278;p3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9" name="Google Shape;279;p31"/>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0" name="Google Shape;280;p31"/>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3" name="Google Shape;283;p32"/>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4" name="Google Shape;284;p32"/>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5" name="Google Shape;285;p32"/>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86" name="Google Shape;286;p32"/>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7" name="Google Shape;287;p32"/>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8" name="Google Shape;288;p32"/>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9" name="Google Shape;289;p32"/>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0" name="Google Shape;290;p3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1" name="Google Shape;291;p32"/>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2" name="Google Shape;292;p32"/>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3" name="Google Shape;293;p32"/>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4" name="Google Shape;294;p32"/>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5" name="Google Shape;295;p32"/>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6" name="Google Shape;296;p32"/>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7" name="Google Shape;297;p32"/>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8" name="Google Shape;298;p32"/>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9" name="Google Shape;299;p32"/>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0" name="Google Shape;300;p32"/>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301" name="Google Shape;301;p32"/>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2" name="Google Shape;302;p32"/>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3" name="Google Shape;303;p32"/>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4" name="Google Shape;304;p32"/>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5" name="Google Shape;305;p32"/>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6" name="Google Shape;306;p32"/>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7" name="Google Shape;307;p32"/>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8" name="Google Shape;308;p32"/>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9" name="Google Shape;309;p32"/>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310" name="Shape 310"/>
        <p:cNvGrpSpPr/>
        <p:nvPr/>
      </p:nvGrpSpPr>
      <p:grpSpPr>
        <a:xfrm>
          <a:off x="0" y="0"/>
          <a:ext cx="0" cy="0"/>
          <a:chOff x="0" y="0"/>
          <a:chExt cx="0" cy="0"/>
        </a:xfrm>
      </p:grpSpPr>
      <p:sp>
        <p:nvSpPr>
          <p:cNvPr id="311" name="Google Shape;311;p33"/>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2" name="Google Shape;312;p33"/>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3" name="Google Shape;313;p33"/>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4" name="Google Shape;314;p33"/>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15" name="Google Shape;315;p33"/>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16" name="Google Shape;316;p33"/>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7" name="Google Shape;317;p3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18" name="Google Shape;318;p33"/>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9" name="Google Shape;319;p33"/>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320" name="Google Shape;320;p33"/>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21" name="Google Shape;321;p3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22" name="Google Shape;322;p33"/>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323" name="Shape 323"/>
        <p:cNvGrpSpPr/>
        <p:nvPr/>
      </p:nvGrpSpPr>
      <p:grpSpPr>
        <a:xfrm>
          <a:off x="0" y="0"/>
          <a:ext cx="0" cy="0"/>
          <a:chOff x="0" y="0"/>
          <a:chExt cx="0" cy="0"/>
        </a:xfrm>
      </p:grpSpPr>
      <p:pic>
        <p:nvPicPr>
          <p:cNvPr id="324" name="Google Shape;324;p34"/>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25" name="Google Shape;325;p3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6" name="Google Shape;326;p34"/>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7" name="Google Shape;327;p34"/>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8" name="Google Shape;328;p34"/>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9" name="Google Shape;329;p34"/>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0" name="Google Shape;330;p34"/>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1" name="Google Shape;331;p34"/>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2" name="Google Shape;332;p34"/>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3" name="Google Shape;333;p34"/>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4" name="Google Shape;334;p34"/>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5" name="Google Shape;335;p34"/>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6" name="Google Shape;336;p34"/>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7" name="Google Shape;337;p3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8" name="Google Shape;338;p3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339" name="Shape 339"/>
        <p:cNvGrpSpPr/>
        <p:nvPr/>
      </p:nvGrpSpPr>
      <p:grpSpPr>
        <a:xfrm>
          <a:off x="0" y="0"/>
          <a:ext cx="0" cy="0"/>
          <a:chOff x="0" y="0"/>
          <a:chExt cx="0" cy="0"/>
        </a:xfrm>
      </p:grpSpPr>
      <p:sp>
        <p:nvSpPr>
          <p:cNvPr id="340" name="Google Shape;340;p35"/>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1" name="Google Shape;341;p35"/>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2" name="Google Shape;342;p35"/>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3" name="Google Shape;343;p35"/>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4" name="Google Shape;344;p35"/>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45" name="Google Shape;345;p35"/>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46" name="Google Shape;346;p35"/>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7" name="Google Shape;347;p35"/>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48" name="Google Shape;348;p35"/>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9" name="Google Shape;349;p35"/>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0" name="Google Shape;350;p3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51" name="Google Shape;351;p35"/>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2" name="Google Shape;352;p3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3" name="Google Shape;353;p35"/>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54" name="Shape 354"/>
        <p:cNvGrpSpPr/>
        <p:nvPr/>
      </p:nvGrpSpPr>
      <p:grpSpPr>
        <a:xfrm>
          <a:off x="0" y="0"/>
          <a:ext cx="0" cy="0"/>
          <a:chOff x="0" y="0"/>
          <a:chExt cx="0" cy="0"/>
        </a:xfrm>
      </p:grpSpPr>
      <p:sp>
        <p:nvSpPr>
          <p:cNvPr id="355" name="Google Shape;355;p36"/>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56" name="Google Shape;356;p36"/>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57" name="Google Shape;357;p3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8" name="Google Shape;358;p36"/>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59" name="Google Shape;359;p36"/>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60" name="Google Shape;360;p36"/>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61" name="Google Shape;361;p36"/>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2" name="Google Shape;362;p36"/>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3" name="Google Shape;363;p36"/>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64" name="Shape 364"/>
        <p:cNvGrpSpPr/>
        <p:nvPr/>
      </p:nvGrpSpPr>
      <p:grpSpPr>
        <a:xfrm>
          <a:off x="0" y="0"/>
          <a:ext cx="0" cy="0"/>
          <a:chOff x="0" y="0"/>
          <a:chExt cx="0" cy="0"/>
        </a:xfrm>
      </p:grpSpPr>
      <p:pic>
        <p:nvPicPr>
          <p:cNvPr id="365" name="Google Shape;365;p37"/>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66" name="Google Shape;366;p3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67" name="Google Shape;367;p37"/>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68" name="Google Shape;368;p37"/>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69" name="Google Shape;369;p37"/>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70" name="Google Shape;370;p37"/>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71" name="Google Shape;371;p3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72" name="Shape 372"/>
        <p:cNvGrpSpPr/>
        <p:nvPr/>
      </p:nvGrpSpPr>
      <p:grpSpPr>
        <a:xfrm>
          <a:off x="0" y="0"/>
          <a:ext cx="0" cy="0"/>
          <a:chOff x="0" y="0"/>
          <a:chExt cx="0" cy="0"/>
        </a:xfrm>
      </p:grpSpPr>
      <p:sp>
        <p:nvSpPr>
          <p:cNvPr id="373" name="Google Shape;373;p38"/>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74" name="Shape 374"/>
        <p:cNvGrpSpPr/>
        <p:nvPr/>
      </p:nvGrpSpPr>
      <p:grpSpPr>
        <a:xfrm>
          <a:off x="0" y="0"/>
          <a:ext cx="0" cy="0"/>
          <a:chOff x="0" y="0"/>
          <a:chExt cx="0" cy="0"/>
        </a:xfrm>
      </p:grpSpPr>
      <p:sp>
        <p:nvSpPr>
          <p:cNvPr id="375" name="Google Shape;375;p3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6" name="Google Shape;37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77" name="Shape 377"/>
        <p:cNvGrpSpPr/>
        <p:nvPr/>
      </p:nvGrpSpPr>
      <p:grpSpPr>
        <a:xfrm>
          <a:off x="0" y="0"/>
          <a:ext cx="0" cy="0"/>
          <a:chOff x="0" y="0"/>
          <a:chExt cx="0" cy="0"/>
        </a:xfrm>
      </p:grpSpPr>
      <p:sp>
        <p:nvSpPr>
          <p:cNvPr id="378" name="Google Shape;37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9" name="Google Shape;379;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40"/>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1" name="Shape 381"/>
        <p:cNvGrpSpPr/>
        <p:nvPr/>
      </p:nvGrpSpPr>
      <p:grpSpPr>
        <a:xfrm>
          <a:off x="0" y="0"/>
          <a:ext cx="0" cy="0"/>
          <a:chOff x="0" y="0"/>
          <a:chExt cx="0" cy="0"/>
        </a:xfrm>
      </p:grpSpPr>
      <p:sp>
        <p:nvSpPr>
          <p:cNvPr id="382" name="Google Shape;382;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3" name="Shape 383"/>
        <p:cNvGrpSpPr/>
        <p:nvPr/>
      </p:nvGrpSpPr>
      <p:grpSpPr>
        <a:xfrm>
          <a:off x="0" y="0"/>
          <a:ext cx="0" cy="0"/>
          <a:chOff x="0" y="0"/>
          <a:chExt cx="0" cy="0"/>
        </a:xfrm>
      </p:grpSpPr>
      <p:sp>
        <p:nvSpPr>
          <p:cNvPr id="384" name="Google Shape;384;p42"/>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85" name="Google Shape;385;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86" name="Shape 386"/>
        <p:cNvGrpSpPr/>
        <p:nvPr/>
      </p:nvGrpSpPr>
      <p:grpSpPr>
        <a:xfrm>
          <a:off x="0" y="0"/>
          <a:ext cx="0" cy="0"/>
          <a:chOff x="0" y="0"/>
          <a:chExt cx="0" cy="0"/>
        </a:xfrm>
      </p:grpSpPr>
      <p:sp>
        <p:nvSpPr>
          <p:cNvPr id="387" name="Google Shape;387;p43"/>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88" name="Google Shape;388;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9" name="Google Shape;389;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90" name="Shape 390"/>
        <p:cNvGrpSpPr/>
        <p:nvPr/>
      </p:nvGrpSpPr>
      <p:grpSpPr>
        <a:xfrm>
          <a:off x="0" y="0"/>
          <a:ext cx="0" cy="0"/>
          <a:chOff x="0" y="0"/>
          <a:chExt cx="0" cy="0"/>
        </a:xfrm>
      </p:grpSpPr>
      <p:sp>
        <p:nvSpPr>
          <p:cNvPr id="391" name="Google Shape;391;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2" name="Shape 392"/>
        <p:cNvGrpSpPr/>
        <p:nvPr/>
      </p:nvGrpSpPr>
      <p:grpSpPr>
        <a:xfrm>
          <a:off x="0" y="0"/>
          <a:ext cx="0" cy="0"/>
          <a:chOff x="0" y="0"/>
          <a:chExt cx="0" cy="0"/>
        </a:xfrm>
      </p:grpSpPr>
      <p:sp>
        <p:nvSpPr>
          <p:cNvPr id="393" name="Google Shape;393;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94" name="Google Shape;394;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5" name="Shape 39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96" name="Shape 396"/>
        <p:cNvGrpSpPr/>
        <p:nvPr/>
      </p:nvGrpSpPr>
      <p:grpSpPr>
        <a:xfrm>
          <a:off x="0" y="0"/>
          <a:ext cx="0" cy="0"/>
          <a:chOff x="0" y="0"/>
          <a:chExt cx="0" cy="0"/>
        </a:xfrm>
      </p:grpSpPr>
      <p:sp>
        <p:nvSpPr>
          <p:cNvPr id="397" name="Google Shape;397;p47"/>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9" name="Google Shape;399;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0" name="Google Shape;400;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2" name="Google Shape;402;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3" name="Google Shape;403;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04" name="Shape 404"/>
        <p:cNvGrpSpPr/>
        <p:nvPr/>
      </p:nvGrpSpPr>
      <p:grpSpPr>
        <a:xfrm>
          <a:off x="0" y="0"/>
          <a:ext cx="0" cy="0"/>
          <a:chOff x="0" y="0"/>
          <a:chExt cx="0" cy="0"/>
        </a:xfrm>
      </p:grpSpPr>
      <p:sp>
        <p:nvSpPr>
          <p:cNvPr id="405" name="Google Shape;405;p4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7" name="Google Shape;407;p4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08" name="Shape 408"/>
        <p:cNvGrpSpPr/>
        <p:nvPr/>
      </p:nvGrpSpPr>
      <p:grpSpPr>
        <a:xfrm>
          <a:off x="0" y="0"/>
          <a:ext cx="0" cy="0"/>
          <a:chOff x="0" y="0"/>
          <a:chExt cx="0" cy="0"/>
        </a:xfrm>
      </p:grpSpPr>
      <p:sp>
        <p:nvSpPr>
          <p:cNvPr id="409" name="Google Shape;409;p49"/>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0" name="Google Shape;410;p4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1" name="Google Shape;411;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14" name="Shape 414"/>
        <p:cNvGrpSpPr/>
        <p:nvPr/>
      </p:nvGrpSpPr>
      <p:grpSpPr>
        <a:xfrm>
          <a:off x="0" y="0"/>
          <a:ext cx="0" cy="0"/>
          <a:chOff x="0" y="0"/>
          <a:chExt cx="0" cy="0"/>
        </a:xfrm>
      </p:grpSpPr>
      <p:sp>
        <p:nvSpPr>
          <p:cNvPr id="415" name="Google Shape;415;p5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6" name="Google Shape;416;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50"/>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8" name="Google Shape;418;p5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5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0" name="Google Shape;420;p5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1" name="Google Shape;421;p5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22" name="Shape 422"/>
        <p:cNvGrpSpPr/>
        <p:nvPr/>
      </p:nvGrpSpPr>
      <p:grpSpPr>
        <a:xfrm>
          <a:off x="0" y="0"/>
          <a:ext cx="0" cy="0"/>
          <a:chOff x="0" y="0"/>
          <a:chExt cx="0" cy="0"/>
        </a:xfrm>
      </p:grpSpPr>
      <p:sp>
        <p:nvSpPr>
          <p:cNvPr id="423" name="Google Shape;423;p5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4" name="Google Shape;424;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5" name="Google Shape;425;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6" name="Google Shape;426;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7" name="Google Shape;427;p51"/>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28" name="Google Shape;428;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9" name="Google Shape;429;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0" name="Google Shape;430;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1" name="Google Shape;431;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32" name="Shape 432"/>
        <p:cNvGrpSpPr/>
        <p:nvPr/>
      </p:nvGrpSpPr>
      <p:grpSpPr>
        <a:xfrm>
          <a:off x="0" y="0"/>
          <a:ext cx="0" cy="0"/>
          <a:chOff x="0" y="0"/>
          <a:chExt cx="0" cy="0"/>
        </a:xfrm>
      </p:grpSpPr>
      <p:sp>
        <p:nvSpPr>
          <p:cNvPr id="433" name="Google Shape;433;p5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4" name="Google Shape;434;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35" name="Shape 435"/>
        <p:cNvGrpSpPr/>
        <p:nvPr/>
      </p:nvGrpSpPr>
      <p:grpSpPr>
        <a:xfrm>
          <a:off x="0" y="0"/>
          <a:ext cx="0" cy="0"/>
          <a:chOff x="0" y="0"/>
          <a:chExt cx="0" cy="0"/>
        </a:xfrm>
      </p:grpSpPr>
      <p:sp>
        <p:nvSpPr>
          <p:cNvPr id="436" name="Google Shape;436;p5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37" name="Google Shape;437;p53"/>
          <p:cNvSpPr/>
          <p:nvPr>
            <p:ph idx="2" type="pic"/>
          </p:nvPr>
        </p:nvSpPr>
        <p:spPr>
          <a:xfrm>
            <a:off x="4804825" y="1133300"/>
            <a:ext cx="4027500" cy="2392800"/>
          </a:xfrm>
          <a:prstGeom prst="rect">
            <a:avLst/>
          </a:prstGeom>
          <a:noFill/>
          <a:ln>
            <a:noFill/>
          </a:ln>
        </p:spPr>
      </p:sp>
      <p:sp>
        <p:nvSpPr>
          <p:cNvPr id="438" name="Google Shape;438;p53"/>
          <p:cNvSpPr/>
          <p:nvPr>
            <p:ph idx="3" type="pic"/>
          </p:nvPr>
        </p:nvSpPr>
        <p:spPr>
          <a:xfrm>
            <a:off x="311725" y="1133300"/>
            <a:ext cx="4027500" cy="2392800"/>
          </a:xfrm>
          <a:prstGeom prst="rect">
            <a:avLst/>
          </a:prstGeom>
          <a:noFill/>
          <a:ln>
            <a:noFill/>
          </a:ln>
        </p:spPr>
      </p:sp>
      <p:sp>
        <p:nvSpPr>
          <p:cNvPr id="439" name="Google Shape;439;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0" name="Google Shape;440;p5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41" name="Google Shape;441;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2" name="Google Shape;442;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43" name="Shape 443"/>
        <p:cNvGrpSpPr/>
        <p:nvPr/>
      </p:nvGrpSpPr>
      <p:grpSpPr>
        <a:xfrm>
          <a:off x="0" y="0"/>
          <a:ext cx="0" cy="0"/>
          <a:chOff x="0" y="0"/>
          <a:chExt cx="0" cy="0"/>
        </a:xfrm>
      </p:grpSpPr>
      <p:sp>
        <p:nvSpPr>
          <p:cNvPr id="444" name="Google Shape;444;p5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5" name="Google Shape;445;p54"/>
          <p:cNvSpPr/>
          <p:nvPr>
            <p:ph idx="2" type="pic"/>
          </p:nvPr>
        </p:nvSpPr>
        <p:spPr>
          <a:xfrm>
            <a:off x="6205225" y="1128325"/>
            <a:ext cx="2627100" cy="2273100"/>
          </a:xfrm>
          <a:prstGeom prst="rect">
            <a:avLst/>
          </a:prstGeom>
          <a:noFill/>
          <a:ln>
            <a:noFill/>
          </a:ln>
        </p:spPr>
      </p:sp>
      <p:sp>
        <p:nvSpPr>
          <p:cNvPr id="446" name="Google Shape;446;p54"/>
          <p:cNvSpPr/>
          <p:nvPr>
            <p:ph idx="3" type="pic"/>
          </p:nvPr>
        </p:nvSpPr>
        <p:spPr>
          <a:xfrm>
            <a:off x="311725" y="1128325"/>
            <a:ext cx="2627100" cy="2273100"/>
          </a:xfrm>
          <a:prstGeom prst="rect">
            <a:avLst/>
          </a:prstGeom>
          <a:noFill/>
          <a:ln>
            <a:noFill/>
          </a:ln>
        </p:spPr>
      </p:sp>
      <p:sp>
        <p:nvSpPr>
          <p:cNvPr id="447" name="Google Shape;447;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8" name="Google Shape;448;p54"/>
          <p:cNvSpPr/>
          <p:nvPr>
            <p:ph idx="5" type="pic"/>
          </p:nvPr>
        </p:nvSpPr>
        <p:spPr>
          <a:xfrm>
            <a:off x="3255250" y="1128325"/>
            <a:ext cx="2627100" cy="2273100"/>
          </a:xfrm>
          <a:prstGeom prst="rect">
            <a:avLst/>
          </a:prstGeom>
          <a:noFill/>
          <a:ln>
            <a:noFill/>
          </a:ln>
        </p:spPr>
      </p:sp>
      <p:sp>
        <p:nvSpPr>
          <p:cNvPr id="449" name="Google Shape;449;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0" name="Google Shape;450;p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1" name="Google Shape;451;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2" name="Google Shape;452;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3" name="Google Shape;453;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54" name="Shape 454"/>
        <p:cNvGrpSpPr/>
        <p:nvPr/>
      </p:nvGrpSpPr>
      <p:grpSpPr>
        <a:xfrm>
          <a:off x="0" y="0"/>
          <a:ext cx="0" cy="0"/>
          <a:chOff x="0" y="0"/>
          <a:chExt cx="0" cy="0"/>
        </a:xfrm>
      </p:grpSpPr>
      <p:sp>
        <p:nvSpPr>
          <p:cNvPr id="455" name="Google Shape;455;p5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56" name="Shape 456"/>
        <p:cNvGrpSpPr/>
        <p:nvPr/>
      </p:nvGrpSpPr>
      <p:grpSpPr>
        <a:xfrm>
          <a:off x="0" y="0"/>
          <a:ext cx="0" cy="0"/>
          <a:chOff x="0" y="0"/>
          <a:chExt cx="0" cy="0"/>
        </a:xfrm>
      </p:grpSpPr>
      <p:sp>
        <p:nvSpPr>
          <p:cNvPr id="457" name="Google Shape;457;p56"/>
          <p:cNvSpPr/>
          <p:nvPr>
            <p:ph idx="2" type="pic"/>
          </p:nvPr>
        </p:nvSpPr>
        <p:spPr>
          <a:xfrm>
            <a:off x="3389600" y="118913"/>
            <a:ext cx="1643700" cy="1535100"/>
          </a:xfrm>
          <a:prstGeom prst="rect">
            <a:avLst/>
          </a:prstGeom>
          <a:noFill/>
          <a:ln>
            <a:noFill/>
          </a:ln>
        </p:spPr>
      </p:sp>
      <p:sp>
        <p:nvSpPr>
          <p:cNvPr id="458" name="Google Shape;458;p56"/>
          <p:cNvSpPr/>
          <p:nvPr>
            <p:ph idx="3" type="pic"/>
          </p:nvPr>
        </p:nvSpPr>
        <p:spPr>
          <a:xfrm>
            <a:off x="5195935" y="118913"/>
            <a:ext cx="1643700" cy="1535100"/>
          </a:xfrm>
          <a:prstGeom prst="rect">
            <a:avLst/>
          </a:prstGeom>
          <a:noFill/>
          <a:ln>
            <a:noFill/>
          </a:ln>
        </p:spPr>
      </p:sp>
      <p:sp>
        <p:nvSpPr>
          <p:cNvPr id="459" name="Google Shape;459;p56"/>
          <p:cNvSpPr/>
          <p:nvPr>
            <p:ph idx="4" type="pic"/>
          </p:nvPr>
        </p:nvSpPr>
        <p:spPr>
          <a:xfrm>
            <a:off x="7002270" y="118913"/>
            <a:ext cx="1643700" cy="1535100"/>
          </a:xfrm>
          <a:prstGeom prst="rect">
            <a:avLst/>
          </a:prstGeom>
          <a:noFill/>
          <a:ln>
            <a:noFill/>
          </a:ln>
        </p:spPr>
      </p:sp>
      <p:sp>
        <p:nvSpPr>
          <p:cNvPr id="460" name="Google Shape;460;p56"/>
          <p:cNvSpPr/>
          <p:nvPr>
            <p:ph idx="5" type="pic"/>
          </p:nvPr>
        </p:nvSpPr>
        <p:spPr>
          <a:xfrm>
            <a:off x="3389588" y="1804212"/>
            <a:ext cx="1643700" cy="1535100"/>
          </a:xfrm>
          <a:prstGeom prst="rect">
            <a:avLst/>
          </a:prstGeom>
          <a:noFill/>
          <a:ln>
            <a:noFill/>
          </a:ln>
        </p:spPr>
      </p:sp>
      <p:sp>
        <p:nvSpPr>
          <p:cNvPr id="461" name="Google Shape;461;p56"/>
          <p:cNvSpPr/>
          <p:nvPr>
            <p:ph idx="6" type="pic"/>
          </p:nvPr>
        </p:nvSpPr>
        <p:spPr>
          <a:xfrm>
            <a:off x="5195922" y="1804212"/>
            <a:ext cx="1643700" cy="1535100"/>
          </a:xfrm>
          <a:prstGeom prst="rect">
            <a:avLst/>
          </a:prstGeom>
          <a:noFill/>
          <a:ln>
            <a:noFill/>
          </a:ln>
        </p:spPr>
      </p:sp>
      <p:sp>
        <p:nvSpPr>
          <p:cNvPr id="462" name="Google Shape;462;p56"/>
          <p:cNvSpPr/>
          <p:nvPr>
            <p:ph idx="7" type="pic"/>
          </p:nvPr>
        </p:nvSpPr>
        <p:spPr>
          <a:xfrm>
            <a:off x="7002257" y="1804212"/>
            <a:ext cx="1643700" cy="1535100"/>
          </a:xfrm>
          <a:prstGeom prst="rect">
            <a:avLst/>
          </a:prstGeom>
          <a:noFill/>
          <a:ln>
            <a:noFill/>
          </a:ln>
        </p:spPr>
      </p:sp>
      <p:sp>
        <p:nvSpPr>
          <p:cNvPr id="463" name="Google Shape;463;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4" name="Google Shape;464;p56"/>
          <p:cNvSpPr/>
          <p:nvPr>
            <p:ph idx="8" type="pic"/>
          </p:nvPr>
        </p:nvSpPr>
        <p:spPr>
          <a:xfrm>
            <a:off x="3389588" y="3489487"/>
            <a:ext cx="1643700" cy="1535100"/>
          </a:xfrm>
          <a:prstGeom prst="rect">
            <a:avLst/>
          </a:prstGeom>
          <a:noFill/>
          <a:ln>
            <a:noFill/>
          </a:ln>
        </p:spPr>
      </p:sp>
      <p:sp>
        <p:nvSpPr>
          <p:cNvPr id="465" name="Google Shape;465;p56"/>
          <p:cNvSpPr/>
          <p:nvPr>
            <p:ph idx="9" type="pic"/>
          </p:nvPr>
        </p:nvSpPr>
        <p:spPr>
          <a:xfrm>
            <a:off x="5195922" y="3489487"/>
            <a:ext cx="1643700" cy="1535100"/>
          </a:xfrm>
          <a:prstGeom prst="rect">
            <a:avLst/>
          </a:prstGeom>
          <a:noFill/>
          <a:ln>
            <a:noFill/>
          </a:ln>
        </p:spPr>
      </p:sp>
      <p:sp>
        <p:nvSpPr>
          <p:cNvPr id="466" name="Google Shape;466;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2.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2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2" name="Google Shape;52;p13"/>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53" name="Google Shape;53;p13"/>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mc:AlternateContent>
    <mc:Choice Requires="p14">
      <p:transition spd="slow" p14:dur="12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hyperlink" Target="https://docs.google.com/document/d/13MLPRAkvaypWxSaf85SldPJV64trzhbJXUAau3-SMwk/edit?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doi.org/10.1534/genetics.108.090456" TargetMode="External"/><Relationship Id="rId4" Type="http://schemas.openxmlformats.org/officeDocument/2006/relationships/hyperlink" Target="https://doi.org/10.7150/ijbs.1943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hyperlink" Target="https://colab.research.google.com/drive/1P4FzrsCDXC8qVSKWS3utllAwmmFeffTZ#scrollTo=NgR9vzTC49M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hyperlink" Target="https://colab.research.google.com/drive/1P4FzrsCDXC8qVSKWS3utllAwmmFeffTZ#scrollTo=NgR9vzTC49M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hyperlink" Target="https://docs.google.com/document/d/13MLPRAkvaypWxSaf85SldPJV64trzhbJXUAau3-SMwk/edit?tab=t.0" TargetMode="External"/><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hyperlink" Target="https://docs.google.com/document/d/13MLPRAkvaypWxSaf85SldPJV64trzhbJXUAau3-SMwk/edit?tab=t.0" TargetMode="External"/><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hyperlink" Target="https://docs.google.com/document/d/13MLPRAkvaypWxSaf85SldPJV64trzhbJXUAau3-SMwk/edit?tab=t.0" TargetMode="External"/><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57"/>
          <p:cNvSpPr txBox="1"/>
          <p:nvPr>
            <p:ph idx="1" type="subTitle"/>
          </p:nvPr>
        </p:nvSpPr>
        <p:spPr>
          <a:xfrm>
            <a:off x="2351700" y="2262"/>
            <a:ext cx="4346700" cy="452700"/>
          </a:xfrm>
          <a:prstGeom prst="rect">
            <a:avLst/>
          </a:prstGeom>
          <a:effectLst>
            <a:outerShdw blurRad="57150" rotWithShape="0" algn="bl" dir="5400000" dist="19050">
              <a:schemeClr val="dk1"/>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i="1" lang="en">
                <a:solidFill>
                  <a:schemeClr val="dk2"/>
                </a:solidFill>
              </a:rPr>
              <a:t>Dheirya, Joseph, Noah, Moksh</a:t>
            </a:r>
            <a:endParaRPr b="1" i="1">
              <a:solidFill>
                <a:schemeClr val="dk2"/>
              </a:solidFill>
            </a:endParaRPr>
          </a:p>
        </p:txBody>
      </p:sp>
      <p:sp>
        <p:nvSpPr>
          <p:cNvPr id="472" name="Google Shape;472;p57"/>
          <p:cNvSpPr/>
          <p:nvPr/>
        </p:nvSpPr>
        <p:spPr>
          <a:xfrm>
            <a:off x="3279528" y="4451824"/>
            <a:ext cx="6411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QBio</a:t>
            </a:r>
            <a:endParaRPr sz="1000">
              <a:solidFill>
                <a:schemeClr val="dk2"/>
              </a:solidFill>
              <a:latin typeface="Nunito Sans SemiBold"/>
              <a:ea typeface="Nunito Sans SemiBold"/>
              <a:cs typeface="Nunito Sans SemiBold"/>
              <a:sym typeface="Nunito Sans SemiBold"/>
            </a:endParaRPr>
          </a:p>
        </p:txBody>
      </p:sp>
      <p:sp>
        <p:nvSpPr>
          <p:cNvPr id="473" name="Google Shape;473;p57"/>
          <p:cNvSpPr/>
          <p:nvPr/>
        </p:nvSpPr>
        <p:spPr>
          <a:xfrm>
            <a:off x="3957731" y="4451824"/>
            <a:ext cx="10776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Final Project</a:t>
            </a:r>
            <a:endParaRPr sz="1000">
              <a:solidFill>
                <a:schemeClr val="dk2"/>
              </a:solidFill>
              <a:latin typeface="Nunito Sans SemiBold"/>
              <a:ea typeface="Nunito Sans SemiBold"/>
              <a:cs typeface="Nunito Sans SemiBold"/>
              <a:sym typeface="Nunito Sans SemiBold"/>
            </a:endParaRPr>
          </a:p>
        </p:txBody>
      </p:sp>
      <p:sp>
        <p:nvSpPr>
          <p:cNvPr id="474" name="Google Shape;474;p57"/>
          <p:cNvSpPr/>
          <p:nvPr/>
        </p:nvSpPr>
        <p:spPr>
          <a:xfrm>
            <a:off x="5086272" y="4451824"/>
            <a:ext cx="8721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2025</a:t>
            </a:r>
            <a:endParaRPr sz="1000">
              <a:solidFill>
                <a:schemeClr val="dk2"/>
              </a:solidFill>
              <a:latin typeface="Nunito Sans SemiBold"/>
              <a:ea typeface="Nunito Sans SemiBold"/>
              <a:cs typeface="Nunito Sans SemiBold"/>
              <a:sym typeface="Nunito Sans SemiBold"/>
            </a:endParaRPr>
          </a:p>
        </p:txBody>
      </p:sp>
      <p:sp>
        <p:nvSpPr>
          <p:cNvPr id="475" name="Google Shape;475;p57"/>
          <p:cNvSpPr txBox="1"/>
          <p:nvPr>
            <p:ph type="title"/>
          </p:nvPr>
        </p:nvSpPr>
        <p:spPr>
          <a:xfrm>
            <a:off x="228600" y="3810522"/>
            <a:ext cx="8890500" cy="563100"/>
          </a:xfrm>
          <a:prstGeom prst="rect">
            <a:avLst/>
          </a:prstGeom>
          <a:effectLst>
            <a:outerShdw blurRad="57150" rotWithShape="0" algn="bl" dir="5400000" dist="19050">
              <a:schemeClr val="dk1"/>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Effects</a:t>
            </a:r>
            <a:r>
              <a:rPr lang="en" sz="3000">
                <a:solidFill>
                  <a:schemeClr val="lt1"/>
                </a:solidFill>
              </a:rPr>
              <a:t> of Mutation Rate on Population</a:t>
            </a:r>
            <a:endParaRPr sz="3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6"/>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Tabular Data</a:t>
            </a:r>
            <a:endParaRPr/>
          </a:p>
        </p:txBody>
      </p:sp>
      <p:graphicFrame>
        <p:nvGraphicFramePr>
          <p:cNvPr id="624" name="Google Shape;624;p66"/>
          <p:cNvGraphicFramePr/>
          <p:nvPr/>
        </p:nvGraphicFramePr>
        <p:xfrm>
          <a:off x="1164563" y="872525"/>
          <a:ext cx="3000000" cy="3000000"/>
        </p:xfrm>
        <a:graphic>
          <a:graphicData uri="http://schemas.openxmlformats.org/drawingml/2006/table">
            <a:tbl>
              <a:tblPr>
                <a:noFill/>
                <a:tableStyleId>{85E9DE69-A1A0-4727-B45F-0BE781577EFE}</a:tableStyleId>
              </a:tblPr>
              <a:tblGrid>
                <a:gridCol w="973550"/>
                <a:gridCol w="973550"/>
                <a:gridCol w="973550"/>
                <a:gridCol w="973550"/>
                <a:gridCol w="973550"/>
                <a:gridCol w="973550"/>
                <a:gridCol w="973550"/>
              </a:tblGrid>
              <a:tr h="433900">
                <a:tc>
                  <a:txBody>
                    <a:bodyPr/>
                    <a:lstStyle/>
                    <a:p>
                      <a:pPr indent="0" lvl="0" marL="0" rtl="0" algn="ctr">
                        <a:lnSpc>
                          <a:spcPct val="115000"/>
                        </a:lnSpc>
                        <a:spcBef>
                          <a:spcPts val="0"/>
                        </a:spcBef>
                        <a:spcAft>
                          <a:spcPts val="0"/>
                        </a:spcAft>
                        <a:buNone/>
                      </a:pPr>
                      <a:r>
                        <a:rPr b="1" lang="en" sz="900">
                          <a:solidFill>
                            <a:schemeClr val="dk1"/>
                          </a:solidFill>
                        </a:rPr>
                        <a:t>Trial (MR)</a:t>
                      </a:r>
                      <a:endParaRPr b="1" sz="9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900">
                          <a:solidFill>
                            <a:schemeClr val="dk1"/>
                          </a:solidFill>
                        </a:rPr>
                        <a:t>Change in Fitness (%)</a:t>
                      </a:r>
                      <a:endParaRPr b="1" sz="9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900">
                          <a:solidFill>
                            <a:schemeClr val="dk1"/>
                          </a:solidFill>
                        </a:rPr>
                        <a:t>Total Maxed Pops</a:t>
                      </a:r>
                      <a:endParaRPr b="1" sz="9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900">
                          <a:solidFill>
                            <a:schemeClr val="dk1"/>
                          </a:solidFill>
                        </a:rPr>
                        <a:t>Total Dead Pops</a:t>
                      </a:r>
                      <a:endParaRPr b="1" sz="9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900">
                          <a:solidFill>
                            <a:schemeClr val="dk1"/>
                          </a:solidFill>
                        </a:rPr>
                        <a:t>Avg Overall Fitness</a:t>
                      </a:r>
                      <a:endParaRPr b="1" sz="9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900">
                          <a:solidFill>
                            <a:schemeClr val="dk1"/>
                          </a:solidFill>
                        </a:rPr>
                        <a:t>Avg Population</a:t>
                      </a:r>
                      <a:endParaRPr b="1" sz="9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900">
                          <a:solidFill>
                            <a:schemeClr val="dk1"/>
                          </a:solidFill>
                        </a:rPr>
                        <a:t>Avg Indiv Fitness</a:t>
                      </a:r>
                      <a:endParaRPr b="1" sz="9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0.05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527.06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0</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20</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72.75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43.59</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1.22</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527.85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220.47</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78.6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1.3</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0.15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622.83</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17</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468.89</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120.24</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1.46</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0.2</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768.02</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19</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493.55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117.1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1.5</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0.25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920.15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17</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2142.62</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334.85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1.78</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0.3</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979.38</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3797.2</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461.41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2.14</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0.35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1038.1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55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7176.74</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721.96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2.8</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0.4</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1291.26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76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6</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12988.93</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925.71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3.42</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0.45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1685.67</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82</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17701.78</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1064.98</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3.99</a:t>
                      </a:r>
                      <a:endParaRPr sz="1200">
                        <a:solidFill>
                          <a:schemeClr val="dk1"/>
                        </a:solidFill>
                      </a:endParaRPr>
                    </a:p>
                  </a:txBody>
                  <a:tcPr marT="91425" marB="91425" marR="91425" marL="91425"/>
                </a:tc>
              </a:tr>
              <a:tr h="332175">
                <a:tc>
                  <a:txBody>
                    <a:bodyPr/>
                    <a:lstStyle/>
                    <a:p>
                      <a:pPr indent="0" lvl="0" marL="0" rtl="0" algn="l">
                        <a:lnSpc>
                          <a:spcPct val="115000"/>
                        </a:lnSpc>
                        <a:spcBef>
                          <a:spcPts val="0"/>
                        </a:spcBef>
                        <a:spcAft>
                          <a:spcPts val="0"/>
                        </a:spcAft>
                        <a:buNone/>
                      </a:pPr>
                      <a:r>
                        <a:rPr lang="en" sz="1200">
                          <a:solidFill>
                            <a:schemeClr val="dk1"/>
                          </a:solidFill>
                        </a:rPr>
                        <a:t>0.5</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1710.39</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101</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21340.4</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1253.97</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rPr>
                        <a:t>4.52</a:t>
                      </a:r>
                      <a:endParaRPr sz="1200">
                        <a:solidFill>
                          <a:schemeClr val="dk1"/>
                        </a:solidFill>
                      </a:endParaRPr>
                    </a:p>
                  </a:txBody>
                  <a:tcPr marT="91425" marB="91425" marR="91425" marL="91425"/>
                </a:tc>
              </a:tr>
            </a:tbl>
          </a:graphicData>
        </a:graphic>
      </p:graphicFrame>
      <p:sp>
        <p:nvSpPr>
          <p:cNvPr id="625" name="Google Shape;625;p66"/>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626" name="Google Shape;626;p66"/>
          <p:cNvSpPr txBox="1"/>
          <p:nvPr/>
        </p:nvSpPr>
        <p:spPr>
          <a:xfrm>
            <a:off x="8435750" y="4683725"/>
            <a:ext cx="6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Sans"/>
                <a:ea typeface="Nunito Sans"/>
                <a:cs typeface="Nunito Sans"/>
                <a:sym typeface="Nunito Sans"/>
                <a:hlinkClick r:id="rId3"/>
              </a:rPr>
              <a:t>DATA</a:t>
            </a:r>
            <a:endParaRPr sz="1200">
              <a:solidFill>
                <a:schemeClr val="dk1"/>
              </a:solidFill>
              <a:latin typeface="Nunito Sans"/>
              <a:ea typeface="Nunito Sans"/>
              <a:cs typeface="Nunito Sans"/>
              <a:sym typeface="Nunito Sans"/>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67"/>
          <p:cNvGrpSpPr/>
          <p:nvPr/>
        </p:nvGrpSpPr>
        <p:grpSpPr>
          <a:xfrm>
            <a:off x="-15" y="-8"/>
            <a:ext cx="2033881" cy="1627680"/>
            <a:chOff x="536925" y="238125"/>
            <a:chExt cx="6546125" cy="5238750"/>
          </a:xfrm>
        </p:grpSpPr>
        <p:sp>
          <p:nvSpPr>
            <p:cNvPr id="632" name="Google Shape;632;p67"/>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42675" lIns="42675" spcFirstLastPara="1" rIns="42675" wrap="square" tIns="42675">
              <a:noAutofit/>
            </a:bodyPr>
            <a:lstStyle/>
            <a:p>
              <a:pPr indent="0" lvl="0" marL="0" rtl="0" algn="l">
                <a:spcBef>
                  <a:spcPts val="0"/>
                </a:spcBef>
                <a:spcAft>
                  <a:spcPts val="0"/>
                </a:spcAft>
                <a:buNone/>
              </a:pPr>
              <a:r>
                <a:t/>
              </a:r>
              <a:endParaRPr sz="653">
                <a:solidFill>
                  <a:schemeClr val="lt2"/>
                </a:solidFill>
                <a:latin typeface="Nunito Sans"/>
                <a:ea typeface="Nunito Sans"/>
                <a:cs typeface="Nunito Sans"/>
                <a:sym typeface="Nunito Sans"/>
              </a:endParaRPr>
            </a:p>
          </p:txBody>
        </p:sp>
        <p:sp>
          <p:nvSpPr>
            <p:cNvPr id="633" name="Google Shape;633;p67"/>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42675" lIns="42675" spcFirstLastPara="1" rIns="42675" wrap="square" tIns="42675">
              <a:noAutofit/>
            </a:bodyPr>
            <a:lstStyle/>
            <a:p>
              <a:pPr indent="0" lvl="0" marL="0" rtl="0" algn="l">
                <a:spcBef>
                  <a:spcPts val="0"/>
                </a:spcBef>
                <a:spcAft>
                  <a:spcPts val="0"/>
                </a:spcAft>
                <a:buNone/>
              </a:pPr>
              <a:r>
                <a:t/>
              </a:r>
              <a:endParaRPr sz="653">
                <a:solidFill>
                  <a:schemeClr val="lt2"/>
                </a:solidFill>
                <a:latin typeface="Nunito Sans"/>
                <a:ea typeface="Nunito Sans"/>
                <a:cs typeface="Nunito Sans"/>
                <a:sym typeface="Nunito Sans"/>
              </a:endParaRPr>
            </a:p>
          </p:txBody>
        </p:sp>
        <p:sp>
          <p:nvSpPr>
            <p:cNvPr id="634" name="Google Shape;634;p67"/>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42675" lIns="42675" spcFirstLastPara="1" rIns="42675" wrap="square" tIns="42675">
              <a:noAutofit/>
            </a:bodyPr>
            <a:lstStyle/>
            <a:p>
              <a:pPr indent="0" lvl="0" marL="0" rtl="0" algn="l">
                <a:spcBef>
                  <a:spcPts val="0"/>
                </a:spcBef>
                <a:spcAft>
                  <a:spcPts val="0"/>
                </a:spcAft>
                <a:buNone/>
              </a:pPr>
              <a:r>
                <a:t/>
              </a:r>
              <a:endParaRPr sz="653">
                <a:solidFill>
                  <a:schemeClr val="lt2"/>
                </a:solidFill>
                <a:latin typeface="Nunito Sans"/>
                <a:ea typeface="Nunito Sans"/>
                <a:cs typeface="Nunito Sans"/>
                <a:sym typeface="Nunito Sans"/>
              </a:endParaRPr>
            </a:p>
          </p:txBody>
        </p:sp>
      </p:grpSp>
      <p:sp>
        <p:nvSpPr>
          <p:cNvPr id="635" name="Google Shape;635;p67"/>
          <p:cNvSpPr txBox="1"/>
          <p:nvPr>
            <p:ph idx="1" type="body"/>
          </p:nvPr>
        </p:nvSpPr>
        <p:spPr>
          <a:xfrm>
            <a:off x="3083700" y="377300"/>
            <a:ext cx="5811300" cy="387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Higher mutation rate in general means a greater population fitness</a:t>
            </a:r>
            <a:endParaRPr sz="2200"/>
          </a:p>
          <a:p>
            <a:pPr indent="-330200" lvl="1" marL="914400" rtl="0" algn="l">
              <a:spcBef>
                <a:spcPts val="0"/>
              </a:spcBef>
              <a:spcAft>
                <a:spcPts val="0"/>
              </a:spcAft>
              <a:buSzPts val="1600"/>
              <a:buChar char="○"/>
            </a:pPr>
            <a:r>
              <a:rPr lang="en"/>
              <a:t>This is because there is a greater chance of developing towards beneficial traits with higher gene mutation rate</a:t>
            </a:r>
            <a:endParaRPr/>
          </a:p>
          <a:p>
            <a:pPr indent="-368300" lvl="0" marL="457200" rtl="0" algn="l">
              <a:spcBef>
                <a:spcPts val="0"/>
              </a:spcBef>
              <a:spcAft>
                <a:spcPts val="0"/>
              </a:spcAft>
              <a:buSzPts val="2200"/>
              <a:buChar char="●"/>
            </a:pPr>
            <a:r>
              <a:rPr lang="en" sz="2200"/>
              <a:t>However, at a certain point, we started to notice that some populations with a higher mutation rate began to decline in fitness</a:t>
            </a:r>
            <a:endParaRPr sz="2200"/>
          </a:p>
          <a:p>
            <a:pPr indent="-330200" lvl="1" marL="914400" rtl="0" algn="l">
              <a:spcBef>
                <a:spcPts val="0"/>
              </a:spcBef>
              <a:spcAft>
                <a:spcPts val="0"/>
              </a:spcAft>
              <a:buSzPts val="1600"/>
              <a:buChar char="○"/>
            </a:pPr>
            <a:r>
              <a:rPr lang="en"/>
              <a:t>At high mutation rates, harmful mutations accumulate faster than selection can remove them</a:t>
            </a:r>
            <a:endParaRPr/>
          </a:p>
          <a:p>
            <a:pPr indent="-368300" lvl="0" marL="457200" rtl="0" algn="l">
              <a:spcBef>
                <a:spcPts val="0"/>
              </a:spcBef>
              <a:spcAft>
                <a:spcPts val="0"/>
              </a:spcAft>
              <a:buSzPts val="2200"/>
              <a:buChar char="●"/>
            </a:pPr>
            <a:r>
              <a:rPr lang="en" sz="2200"/>
              <a:t>Our experiment shows a balance is critical</a:t>
            </a:r>
            <a:endParaRPr sz="2200"/>
          </a:p>
        </p:txBody>
      </p:sp>
      <p:sp>
        <p:nvSpPr>
          <p:cNvPr id="636" name="Google Shape;636;p67"/>
          <p:cNvSpPr txBox="1"/>
          <p:nvPr>
            <p:ph idx="4294967295" type="subTitle"/>
          </p:nvPr>
        </p:nvSpPr>
        <p:spPr>
          <a:xfrm>
            <a:off x="4226" y="377297"/>
            <a:ext cx="2392500" cy="815700"/>
          </a:xfrm>
          <a:prstGeom prst="rect">
            <a:avLst/>
          </a:prstGeom>
        </p:spPr>
        <p:txBody>
          <a:bodyPr anchorCtr="0" anchor="t" bIns="164725" lIns="164725" spcFirstLastPara="1" rIns="164725" wrap="square" tIns="164725">
            <a:noAutofit/>
          </a:bodyPr>
          <a:lstStyle/>
          <a:p>
            <a:pPr indent="0" lvl="0" marL="0" rtl="0" algn="l">
              <a:lnSpc>
                <a:spcPct val="115000"/>
              </a:lnSpc>
              <a:spcBef>
                <a:spcPts val="0"/>
              </a:spcBef>
              <a:spcAft>
                <a:spcPts val="0"/>
              </a:spcAft>
              <a:buNone/>
            </a:pPr>
            <a:r>
              <a:rPr b="1" lang="en" sz="2882">
                <a:latin typeface="Nunito Sans"/>
                <a:ea typeface="Nunito Sans"/>
                <a:cs typeface="Nunito Sans"/>
                <a:sym typeface="Nunito Sans"/>
              </a:rPr>
              <a:t>Analysis</a:t>
            </a:r>
            <a:endParaRPr b="1" sz="2882">
              <a:latin typeface="Nunito Sans"/>
              <a:ea typeface="Nunito Sans"/>
              <a:cs typeface="Nunito Sans"/>
              <a:sym typeface="Nunito Sans"/>
            </a:endParaRPr>
          </a:p>
        </p:txBody>
      </p:sp>
      <p:sp>
        <p:nvSpPr>
          <p:cNvPr id="637" name="Google Shape;637;p67"/>
          <p:cNvSpPr/>
          <p:nvPr/>
        </p:nvSpPr>
        <p:spPr>
          <a:xfrm>
            <a:off x="8653325" y="4754388"/>
            <a:ext cx="315500" cy="315875"/>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638" name="Google Shape;638;p67"/>
          <p:cNvPicPr preferRelativeResize="0"/>
          <p:nvPr/>
        </p:nvPicPr>
        <p:blipFill>
          <a:blip r:embed="rId3">
            <a:alphaModFix/>
          </a:blip>
          <a:stretch>
            <a:fillRect/>
          </a:stretch>
        </p:blipFill>
        <p:spPr>
          <a:xfrm>
            <a:off x="228600" y="1856350"/>
            <a:ext cx="2775100" cy="277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8"/>
          <p:cNvSpPr txBox="1"/>
          <p:nvPr>
            <p:ph idx="1" type="body"/>
          </p:nvPr>
        </p:nvSpPr>
        <p:spPr>
          <a:xfrm>
            <a:off x="23988" y="2080200"/>
            <a:ext cx="4705800" cy="3063300"/>
          </a:xfrm>
          <a:prstGeom prst="rect">
            <a:avLst/>
          </a:prstGeom>
        </p:spPr>
        <p:txBody>
          <a:bodyPr anchorCtr="0" anchor="b"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No food supply, no </a:t>
            </a:r>
            <a:r>
              <a:rPr lang="en" sz="1500"/>
              <a:t>environmental</a:t>
            </a:r>
            <a:r>
              <a:rPr lang="en" sz="1500"/>
              <a:t> factors. </a:t>
            </a:r>
            <a:endParaRPr sz="1500"/>
          </a:p>
          <a:p>
            <a:pPr indent="-323850" lvl="0" marL="457200" rtl="0" algn="l">
              <a:lnSpc>
                <a:spcPct val="100000"/>
              </a:lnSpc>
              <a:spcBef>
                <a:spcPts val="0"/>
              </a:spcBef>
              <a:spcAft>
                <a:spcPts val="0"/>
              </a:spcAft>
              <a:buSzPts val="1500"/>
              <a:buChar char="●"/>
            </a:pPr>
            <a:r>
              <a:rPr lang="en" sz="1500"/>
              <a:t>Ultimately, the simplicity of our </a:t>
            </a:r>
            <a:r>
              <a:rPr lang="en" sz="1500"/>
              <a:t>experiment</a:t>
            </a:r>
            <a:r>
              <a:rPr lang="en" sz="1500"/>
              <a:t> is its greatest limitation. </a:t>
            </a:r>
            <a:endParaRPr sz="1500"/>
          </a:p>
          <a:p>
            <a:pPr indent="-323850" lvl="1" marL="914400" rtl="0" algn="l">
              <a:lnSpc>
                <a:spcPct val="100000"/>
              </a:lnSpc>
              <a:spcBef>
                <a:spcPts val="0"/>
              </a:spcBef>
              <a:spcAft>
                <a:spcPts val="0"/>
              </a:spcAft>
              <a:buSzPts val="1500"/>
              <a:buChar char="○"/>
            </a:pPr>
            <a:r>
              <a:rPr lang="en" sz="1500"/>
              <a:t>While we have “genes” and associated survival weightings, these genes are not specified to a specific purpose. They are simply numbers that alter survival and reproduction odds without actually simulating true biological factors. </a:t>
            </a:r>
            <a:endParaRPr sz="1500"/>
          </a:p>
          <a:p>
            <a:pPr indent="-323850" lvl="1" marL="914400" rtl="0" algn="l">
              <a:lnSpc>
                <a:spcPct val="100000"/>
              </a:lnSpc>
              <a:spcBef>
                <a:spcPts val="0"/>
              </a:spcBef>
              <a:spcAft>
                <a:spcPts val="0"/>
              </a:spcAft>
              <a:buSzPts val="1500"/>
              <a:buChar char="○"/>
            </a:pPr>
            <a:r>
              <a:rPr lang="en" sz="1500"/>
              <a:t>In addition, the nature of our model is that it is a closed observation. We don’t have variables for environmental factors such as weather, direct intra/inter-species competition, and food </a:t>
            </a:r>
            <a:r>
              <a:rPr lang="en" sz="1500"/>
              <a:t>quantity</a:t>
            </a:r>
            <a:r>
              <a:rPr lang="en" sz="1500"/>
              <a:t>, </a:t>
            </a:r>
            <a:r>
              <a:rPr lang="en" sz="1500"/>
              <a:t>giving</a:t>
            </a:r>
            <a:r>
              <a:rPr lang="en" sz="1500"/>
              <a:t> us a limited view in how mutation rates actually </a:t>
            </a:r>
            <a:r>
              <a:rPr lang="en" sz="1500"/>
              <a:t>impact species’ populations. </a:t>
            </a:r>
            <a:endParaRPr sz="1500"/>
          </a:p>
        </p:txBody>
      </p:sp>
      <p:sp>
        <p:nvSpPr>
          <p:cNvPr id="644" name="Google Shape;644;p68"/>
          <p:cNvSpPr txBox="1"/>
          <p:nvPr>
            <p:ph type="title"/>
          </p:nvPr>
        </p:nvSpPr>
        <p:spPr>
          <a:xfrm>
            <a:off x="228600" y="256925"/>
            <a:ext cx="4296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Challenges</a:t>
            </a:r>
            <a:endParaRPr>
              <a:solidFill>
                <a:schemeClr val="lt2"/>
              </a:solidFill>
            </a:endParaRPr>
          </a:p>
          <a:p>
            <a:pPr indent="0" lvl="0" marL="0" rtl="0" algn="l">
              <a:spcBef>
                <a:spcPts val="0"/>
              </a:spcBef>
              <a:spcAft>
                <a:spcPts val="0"/>
              </a:spcAft>
              <a:buNone/>
            </a:pPr>
            <a:r>
              <a:rPr lang="en"/>
              <a:t>Limitations</a:t>
            </a:r>
            <a:endParaRPr/>
          </a:p>
        </p:txBody>
      </p:sp>
      <p:sp>
        <p:nvSpPr>
          <p:cNvPr id="645" name="Google Shape;645;p68"/>
          <p:cNvSpPr/>
          <p:nvPr/>
        </p:nvSpPr>
        <p:spPr>
          <a:xfrm>
            <a:off x="948064" y="1200484"/>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grpSp>
        <p:nvGrpSpPr>
          <p:cNvPr id="646" name="Google Shape;646;p68"/>
          <p:cNvGrpSpPr/>
          <p:nvPr/>
        </p:nvGrpSpPr>
        <p:grpSpPr>
          <a:xfrm>
            <a:off x="2423700" y="256913"/>
            <a:ext cx="543525" cy="265250"/>
            <a:chOff x="3195113" y="380063"/>
            <a:chExt cx="543525" cy="265250"/>
          </a:xfrm>
        </p:grpSpPr>
        <p:cxnSp>
          <p:nvCxnSpPr>
            <p:cNvPr id="647" name="Google Shape;647;p68"/>
            <p:cNvCxnSpPr/>
            <p:nvPr/>
          </p:nvCxnSpPr>
          <p:spPr>
            <a:xfrm flipH="1" rot="10800000">
              <a:off x="3195113" y="380063"/>
              <a:ext cx="208200" cy="141600"/>
            </a:xfrm>
            <a:prstGeom prst="straightConnector1">
              <a:avLst/>
            </a:prstGeom>
            <a:noFill/>
            <a:ln cap="flat" cmpd="sng" w="19050">
              <a:solidFill>
                <a:schemeClr val="lt2"/>
              </a:solidFill>
              <a:prstDash val="solid"/>
              <a:round/>
              <a:headEnd len="med" w="med" type="none"/>
              <a:tailEnd len="med" w="med" type="none"/>
            </a:ln>
          </p:spPr>
        </p:cxnSp>
        <p:cxnSp>
          <p:nvCxnSpPr>
            <p:cNvPr id="648" name="Google Shape;648;p68"/>
            <p:cNvCxnSpPr/>
            <p:nvPr/>
          </p:nvCxnSpPr>
          <p:spPr>
            <a:xfrm flipH="1" rot="10800000">
              <a:off x="3211238" y="435525"/>
              <a:ext cx="527400" cy="145200"/>
            </a:xfrm>
            <a:prstGeom prst="straightConnector1">
              <a:avLst/>
            </a:prstGeom>
            <a:noFill/>
            <a:ln cap="flat" cmpd="sng" w="19050">
              <a:solidFill>
                <a:schemeClr val="lt2"/>
              </a:solidFill>
              <a:prstDash val="solid"/>
              <a:round/>
              <a:headEnd len="med" w="med" type="none"/>
              <a:tailEnd len="med" w="med" type="none"/>
            </a:ln>
          </p:spPr>
        </p:cxnSp>
        <p:cxnSp>
          <p:nvCxnSpPr>
            <p:cNvPr id="649" name="Google Shape;649;p68"/>
            <p:cNvCxnSpPr/>
            <p:nvPr/>
          </p:nvCxnSpPr>
          <p:spPr>
            <a:xfrm flipH="1" rot="10800000">
              <a:off x="3232763" y="634513"/>
              <a:ext cx="258300" cy="10800"/>
            </a:xfrm>
            <a:prstGeom prst="straightConnector1">
              <a:avLst/>
            </a:prstGeom>
            <a:noFill/>
            <a:ln cap="flat" cmpd="sng" w="19050">
              <a:solidFill>
                <a:schemeClr val="lt2"/>
              </a:solidFill>
              <a:prstDash val="solid"/>
              <a:round/>
              <a:headEnd len="med" w="med" type="none"/>
              <a:tailEnd len="med" w="med" type="none"/>
            </a:ln>
          </p:spPr>
        </p:cxnSp>
      </p:grpSp>
      <p:pic>
        <p:nvPicPr>
          <p:cNvPr id="650" name="Google Shape;650;p68"/>
          <p:cNvPicPr preferRelativeResize="0"/>
          <p:nvPr/>
        </p:nvPicPr>
        <p:blipFill>
          <a:blip r:embed="rId3">
            <a:alphaModFix/>
          </a:blip>
          <a:stretch>
            <a:fillRect/>
          </a:stretch>
        </p:blipFill>
        <p:spPr>
          <a:xfrm>
            <a:off x="4952600" y="256925"/>
            <a:ext cx="3512601" cy="2634451"/>
          </a:xfrm>
          <a:prstGeom prst="rect">
            <a:avLst/>
          </a:prstGeom>
          <a:noFill/>
          <a:ln>
            <a:noFill/>
          </a:ln>
        </p:spPr>
      </p:pic>
      <p:pic>
        <p:nvPicPr>
          <p:cNvPr id="651" name="Google Shape;651;p68"/>
          <p:cNvPicPr preferRelativeResize="0"/>
          <p:nvPr/>
        </p:nvPicPr>
        <p:blipFill rotWithShape="1">
          <a:blip r:embed="rId4">
            <a:alphaModFix/>
          </a:blip>
          <a:srcRect b="12945" l="22299" r="22310" t="7195"/>
          <a:stretch/>
        </p:blipFill>
        <p:spPr>
          <a:xfrm>
            <a:off x="6036575" y="3071446"/>
            <a:ext cx="1344626" cy="1938676"/>
          </a:xfrm>
          <a:prstGeom prst="rect">
            <a:avLst/>
          </a:prstGeom>
          <a:noFill/>
          <a:ln>
            <a:noFill/>
          </a:ln>
        </p:spPr>
      </p:pic>
      <p:sp>
        <p:nvSpPr>
          <p:cNvPr id="652" name="Google Shape;652;p68"/>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9"/>
          <p:cNvSpPr txBox="1"/>
          <p:nvPr>
            <p:ph type="title"/>
          </p:nvPr>
        </p:nvSpPr>
        <p:spPr>
          <a:xfrm>
            <a:off x="228600" y="198364"/>
            <a:ext cx="2926200" cy="1680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Next steps</a:t>
            </a:r>
            <a:endParaRPr/>
          </a:p>
        </p:txBody>
      </p:sp>
      <p:cxnSp>
        <p:nvCxnSpPr>
          <p:cNvPr id="658" name="Google Shape;658;p69"/>
          <p:cNvCxnSpPr/>
          <p:nvPr/>
        </p:nvCxnSpPr>
        <p:spPr>
          <a:xfrm>
            <a:off x="4856288" y="1782101"/>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659" name="Google Shape;659;p69"/>
          <p:cNvCxnSpPr/>
          <p:nvPr/>
        </p:nvCxnSpPr>
        <p:spPr>
          <a:xfrm>
            <a:off x="4856288" y="3202709"/>
            <a:ext cx="3961800" cy="0"/>
          </a:xfrm>
          <a:prstGeom prst="straightConnector1">
            <a:avLst/>
          </a:prstGeom>
          <a:noFill/>
          <a:ln cap="flat" cmpd="sng" w="9525">
            <a:solidFill>
              <a:schemeClr val="lt2"/>
            </a:solidFill>
            <a:prstDash val="solid"/>
            <a:round/>
            <a:headEnd len="med" w="med" type="none"/>
            <a:tailEnd len="med" w="med" type="none"/>
          </a:ln>
        </p:spPr>
      </p:cxnSp>
      <p:grpSp>
        <p:nvGrpSpPr>
          <p:cNvPr id="660" name="Google Shape;660;p69"/>
          <p:cNvGrpSpPr/>
          <p:nvPr/>
        </p:nvGrpSpPr>
        <p:grpSpPr>
          <a:xfrm rot="2218824">
            <a:off x="2101132" y="701469"/>
            <a:ext cx="1067482" cy="496264"/>
            <a:chOff x="1239432" y="2293258"/>
            <a:chExt cx="166309" cy="77308"/>
          </a:xfrm>
        </p:grpSpPr>
        <p:sp>
          <p:nvSpPr>
            <p:cNvPr id="661" name="Google Shape;661;p69"/>
            <p:cNvSpPr/>
            <p:nvPr/>
          </p:nvSpPr>
          <p:spPr>
            <a:xfrm>
              <a:off x="1239432" y="2295871"/>
              <a:ext cx="166309" cy="74696"/>
            </a:xfrm>
            <a:custGeom>
              <a:rect b="b" l="l" r="r" t="t"/>
              <a:pathLst>
                <a:path extrusionOk="0" fill="none" h="1744" w="3883">
                  <a:moveTo>
                    <a:pt x="0" y="1420"/>
                  </a:moveTo>
                  <a:cubicBezTo>
                    <a:pt x="462" y="1126"/>
                    <a:pt x="912" y="851"/>
                    <a:pt x="1468" y="790"/>
                  </a:cubicBezTo>
                  <a:cubicBezTo>
                    <a:pt x="1812" y="752"/>
                    <a:pt x="2204" y="794"/>
                    <a:pt x="2498" y="989"/>
                  </a:cubicBezTo>
                  <a:cubicBezTo>
                    <a:pt x="2624" y="1069"/>
                    <a:pt x="2761" y="1202"/>
                    <a:pt x="2746" y="1370"/>
                  </a:cubicBezTo>
                  <a:cubicBezTo>
                    <a:pt x="2735" y="1511"/>
                    <a:pt x="2605" y="1641"/>
                    <a:pt x="2479" y="1694"/>
                  </a:cubicBezTo>
                  <a:cubicBezTo>
                    <a:pt x="2410" y="1729"/>
                    <a:pt x="2307" y="1744"/>
                    <a:pt x="2258" y="1671"/>
                  </a:cubicBezTo>
                  <a:cubicBezTo>
                    <a:pt x="2128" y="1496"/>
                    <a:pt x="2353" y="1191"/>
                    <a:pt x="2449" y="1057"/>
                  </a:cubicBezTo>
                  <a:cubicBezTo>
                    <a:pt x="2807" y="558"/>
                    <a:pt x="3330" y="234"/>
                    <a:pt x="3883"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62" name="Google Shape;662;p69"/>
            <p:cNvSpPr/>
            <p:nvPr/>
          </p:nvSpPr>
          <p:spPr>
            <a:xfrm>
              <a:off x="1397510" y="2296856"/>
              <a:ext cx="7238" cy="15890"/>
            </a:xfrm>
            <a:custGeom>
              <a:rect b="b" l="l" r="r" t="t"/>
              <a:pathLst>
                <a:path extrusionOk="0" fill="none" h="371" w="169">
                  <a:moveTo>
                    <a:pt x="169" y="1"/>
                  </a:moveTo>
                  <a:cubicBezTo>
                    <a:pt x="100" y="108"/>
                    <a:pt x="1" y="237"/>
                    <a:pt x="39" y="37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63" name="Google Shape;663;p69"/>
            <p:cNvSpPr/>
            <p:nvPr/>
          </p:nvSpPr>
          <p:spPr>
            <a:xfrm>
              <a:off x="1385775" y="2293258"/>
              <a:ext cx="19488" cy="2655"/>
            </a:xfrm>
            <a:custGeom>
              <a:rect b="b" l="l" r="r" t="t"/>
              <a:pathLst>
                <a:path extrusionOk="0" fill="none" h="62" w="455">
                  <a:moveTo>
                    <a:pt x="454" y="62"/>
                  </a:moveTo>
                  <a:cubicBezTo>
                    <a:pt x="298" y="58"/>
                    <a:pt x="157" y="28"/>
                    <a:pt x="0"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664" name="Google Shape;664;p69"/>
          <p:cNvSpPr/>
          <p:nvPr/>
        </p:nvSpPr>
        <p:spPr>
          <a:xfrm>
            <a:off x="4819600" y="358898"/>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Idea</a:t>
            </a:r>
            <a:r>
              <a:rPr lang="en" sz="900">
                <a:solidFill>
                  <a:schemeClr val="dk2"/>
                </a:solidFill>
                <a:latin typeface="Poppins SemiBold"/>
                <a:ea typeface="Poppins SemiBold"/>
                <a:cs typeface="Poppins SemiBold"/>
                <a:sym typeface="Poppins SemiBold"/>
              </a:rPr>
              <a:t> 1</a:t>
            </a:r>
            <a:endParaRPr sz="900">
              <a:solidFill>
                <a:schemeClr val="dk2"/>
              </a:solidFill>
              <a:latin typeface="Poppins SemiBold"/>
              <a:ea typeface="Poppins SemiBold"/>
              <a:cs typeface="Poppins SemiBold"/>
              <a:sym typeface="Poppins SemiBold"/>
            </a:endParaRPr>
          </a:p>
        </p:txBody>
      </p:sp>
      <p:sp>
        <p:nvSpPr>
          <p:cNvPr id="665" name="Google Shape;665;p69"/>
          <p:cNvSpPr/>
          <p:nvPr/>
        </p:nvSpPr>
        <p:spPr>
          <a:xfrm>
            <a:off x="4819600" y="1882813"/>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Idea</a:t>
            </a:r>
            <a:r>
              <a:rPr lang="en" sz="900">
                <a:solidFill>
                  <a:schemeClr val="dk2"/>
                </a:solidFill>
                <a:latin typeface="Poppins SemiBold"/>
                <a:ea typeface="Poppins SemiBold"/>
                <a:cs typeface="Poppins SemiBold"/>
                <a:sym typeface="Poppins SemiBold"/>
              </a:rPr>
              <a:t> 2</a:t>
            </a:r>
            <a:endParaRPr sz="900">
              <a:solidFill>
                <a:schemeClr val="dk2"/>
              </a:solidFill>
              <a:latin typeface="Poppins SemiBold"/>
              <a:ea typeface="Poppins SemiBold"/>
              <a:cs typeface="Poppins SemiBold"/>
              <a:sym typeface="Poppins SemiBold"/>
            </a:endParaRPr>
          </a:p>
        </p:txBody>
      </p:sp>
      <p:sp>
        <p:nvSpPr>
          <p:cNvPr id="666" name="Google Shape;666;p69"/>
          <p:cNvSpPr/>
          <p:nvPr/>
        </p:nvSpPr>
        <p:spPr>
          <a:xfrm>
            <a:off x="4819600" y="3337800"/>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Idea</a:t>
            </a:r>
            <a:r>
              <a:rPr lang="en" sz="900">
                <a:solidFill>
                  <a:schemeClr val="dk2"/>
                </a:solidFill>
                <a:latin typeface="Poppins SemiBold"/>
                <a:ea typeface="Poppins SemiBold"/>
                <a:cs typeface="Poppins SemiBold"/>
                <a:sym typeface="Poppins SemiBold"/>
              </a:rPr>
              <a:t> 3</a:t>
            </a:r>
            <a:endParaRPr sz="900">
              <a:solidFill>
                <a:schemeClr val="dk2"/>
              </a:solidFill>
              <a:latin typeface="Poppins SemiBold"/>
              <a:ea typeface="Poppins SemiBold"/>
              <a:cs typeface="Poppins SemiBold"/>
              <a:sym typeface="Poppins SemiBold"/>
            </a:endParaRPr>
          </a:p>
        </p:txBody>
      </p:sp>
      <p:sp>
        <p:nvSpPr>
          <p:cNvPr id="667" name="Google Shape;667;p69"/>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It would also be interesting to predict the kinds of mutations an organism may need in order to survive harsh </a:t>
            </a:r>
            <a:r>
              <a:rPr lang="en" sz="1200"/>
              <a:t>environmental</a:t>
            </a:r>
            <a:r>
              <a:rPr lang="en" sz="1200"/>
              <a:t> conditions and possible extinction. We can simulate what may have led to previous species going extinct as well as simulate different </a:t>
            </a:r>
            <a:r>
              <a:rPr lang="en" sz="1200"/>
              <a:t>evolutionary</a:t>
            </a:r>
            <a:r>
              <a:rPr lang="en" sz="1200"/>
              <a:t> ways a species could </a:t>
            </a:r>
            <a:r>
              <a:rPr lang="en" sz="1200"/>
              <a:t>survive</a:t>
            </a:r>
            <a:r>
              <a:rPr lang="en" sz="1200"/>
              <a:t> being endangered.</a:t>
            </a:r>
            <a:endParaRPr sz="1200"/>
          </a:p>
        </p:txBody>
      </p:sp>
      <p:sp>
        <p:nvSpPr>
          <p:cNvPr id="668" name="Google Shape;668;p69"/>
          <p:cNvSpPr txBox="1"/>
          <p:nvPr>
            <p:ph idx="2" type="body"/>
          </p:nvPr>
        </p:nvSpPr>
        <p:spPr>
          <a:xfrm>
            <a:off x="4819600" y="2150481"/>
            <a:ext cx="43245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While our methods simulate a general population, it’s possible to simulate early conditions that led to life on Earth through this process. We can establish environmental factors and scale down to cells and just proteins to model the idea of the “selfish gene.”</a:t>
            </a:r>
            <a:endParaRPr sz="1200"/>
          </a:p>
        </p:txBody>
      </p:sp>
      <p:sp>
        <p:nvSpPr>
          <p:cNvPr id="669" name="Google Shape;669;p69"/>
          <p:cNvSpPr txBox="1"/>
          <p:nvPr>
            <p:ph idx="3" type="body"/>
          </p:nvPr>
        </p:nvSpPr>
        <p:spPr>
          <a:xfrm>
            <a:off x="4819600" y="65575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This project can be taken a lot further with the introduction of more complicating variables that have specific purposes. Food usage efficiency, speed, vision, and intelligence are all viable ways to make the simulation more applicable to the real world</a:t>
            </a:r>
            <a:endParaRPr sz="1200"/>
          </a:p>
        </p:txBody>
      </p:sp>
      <p:pic>
        <p:nvPicPr>
          <p:cNvPr id="670" name="Google Shape;670;p69" title="image.jpeg"/>
          <p:cNvPicPr preferRelativeResize="0"/>
          <p:nvPr/>
        </p:nvPicPr>
        <p:blipFill rotWithShape="1">
          <a:blip r:embed="rId3">
            <a:alphaModFix/>
          </a:blip>
          <a:srcRect b="10053" l="0" r="0" t="5035"/>
          <a:stretch/>
        </p:blipFill>
        <p:spPr>
          <a:xfrm>
            <a:off x="228600" y="2240100"/>
            <a:ext cx="3961800" cy="2542800"/>
          </a:xfrm>
          <a:prstGeom prst="roundRect">
            <a:avLst>
              <a:gd fmla="val 16667" name="adj"/>
            </a:avLst>
          </a:prstGeom>
          <a:noFill/>
          <a:ln>
            <a:noFill/>
          </a:ln>
        </p:spPr>
      </p:pic>
      <p:sp>
        <p:nvSpPr>
          <p:cNvPr id="671" name="Google Shape;671;p69"/>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672" name="Google Shape;672;p69"/>
          <p:cNvPicPr preferRelativeResize="0"/>
          <p:nvPr/>
        </p:nvPicPr>
        <p:blipFill rotWithShape="1">
          <a:blip r:embed="rId4">
            <a:alphaModFix/>
          </a:blip>
          <a:srcRect b="0" l="19407" r="24485" t="0"/>
          <a:stretch/>
        </p:blipFill>
        <p:spPr>
          <a:xfrm>
            <a:off x="3311000" y="2414305"/>
            <a:ext cx="315500" cy="3148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0"/>
          <p:cNvSpPr txBox="1"/>
          <p:nvPr>
            <p:ph idx="12" type="sldNum"/>
          </p:nvPr>
        </p:nvSpPr>
        <p:spPr>
          <a:xfrm>
            <a:off x="6080700" y="3995650"/>
            <a:ext cx="2834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678" name="Google Shape;678;p70"/>
          <p:cNvSpPr txBox="1"/>
          <p:nvPr>
            <p:ph idx="1" type="body"/>
          </p:nvPr>
        </p:nvSpPr>
        <p:spPr>
          <a:xfrm>
            <a:off x="4357050" y="1801488"/>
            <a:ext cx="4703700" cy="3229500"/>
          </a:xfrm>
          <a:prstGeom prst="rect">
            <a:avLst/>
          </a:prstGeom>
        </p:spPr>
        <p:txBody>
          <a:bodyPr anchorCtr="0" anchor="b"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We found that mutation rate has a positive correlation with population fitness and population growth up to a </a:t>
            </a:r>
            <a:r>
              <a:rPr lang="en" sz="1800"/>
              <a:t>certain</a:t>
            </a:r>
            <a:r>
              <a:rPr lang="en" sz="1800"/>
              <a:t> point. </a:t>
            </a:r>
            <a:endParaRPr sz="1800"/>
          </a:p>
          <a:p>
            <a:pPr indent="-342900" lvl="0" marL="457200" rtl="0" algn="l">
              <a:lnSpc>
                <a:spcPct val="100000"/>
              </a:lnSpc>
              <a:spcBef>
                <a:spcPts val="0"/>
              </a:spcBef>
              <a:spcAft>
                <a:spcPts val="0"/>
              </a:spcAft>
              <a:buSzPts val="1800"/>
              <a:buChar char="●"/>
            </a:pPr>
            <a:r>
              <a:rPr lang="en" sz="1800"/>
              <a:t>The specific point at which mutation rate starts having a negative correlation with fitness and population growth does not matter. </a:t>
            </a:r>
            <a:endParaRPr sz="1800"/>
          </a:p>
          <a:p>
            <a:pPr indent="-342900" lvl="0" marL="457200" rtl="0" algn="l">
              <a:lnSpc>
                <a:spcPct val="100000"/>
              </a:lnSpc>
              <a:spcBef>
                <a:spcPts val="0"/>
              </a:spcBef>
              <a:spcAft>
                <a:spcPts val="0"/>
              </a:spcAft>
              <a:buSzPts val="1800"/>
              <a:buChar char="●"/>
            </a:pPr>
            <a:r>
              <a:rPr lang="en" sz="1800"/>
              <a:t>Our experiment serves as a simulation to highlight and reinforce the broad trends in these relationships with quantitative data, not to provide any specific details about one kind of population. </a:t>
            </a:r>
            <a:endParaRPr sz="1800"/>
          </a:p>
        </p:txBody>
      </p:sp>
      <p:sp>
        <p:nvSpPr>
          <p:cNvPr id="679" name="Google Shape;679;p70"/>
          <p:cNvSpPr txBox="1"/>
          <p:nvPr>
            <p:ph type="title"/>
          </p:nvPr>
        </p:nvSpPr>
        <p:spPr>
          <a:xfrm>
            <a:off x="4618950" y="256925"/>
            <a:ext cx="4296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Conclusion</a:t>
            </a:r>
            <a:endParaRPr/>
          </a:p>
        </p:txBody>
      </p:sp>
      <p:sp>
        <p:nvSpPr>
          <p:cNvPr id="680" name="Google Shape;680;p70"/>
          <p:cNvSpPr/>
          <p:nvPr/>
        </p:nvSpPr>
        <p:spPr>
          <a:xfrm>
            <a:off x="4574838" y="7608"/>
            <a:ext cx="2324306" cy="1061301"/>
          </a:xfrm>
          <a:custGeom>
            <a:rect b="b" l="l" r="r" t="t"/>
            <a:pathLst>
              <a:path extrusionOk="0" fill="none" h="10421" w="25291">
                <a:moveTo>
                  <a:pt x="13429" y="1"/>
                </a:moveTo>
                <a:cubicBezTo>
                  <a:pt x="12495" y="81"/>
                  <a:pt x="12323" y="69"/>
                  <a:pt x="11206" y="340"/>
                </a:cubicBezTo>
                <a:cubicBezTo>
                  <a:pt x="8387" y="1019"/>
                  <a:pt x="5615" y="1953"/>
                  <a:pt x="3109" y="3437"/>
                </a:cubicBezTo>
                <a:cubicBezTo>
                  <a:pt x="2087" y="4043"/>
                  <a:pt x="1068" y="4730"/>
                  <a:pt x="450" y="5779"/>
                </a:cubicBezTo>
                <a:cubicBezTo>
                  <a:pt x="0" y="6545"/>
                  <a:pt x="267" y="7335"/>
                  <a:pt x="840" y="7945"/>
                </a:cubicBezTo>
                <a:cubicBezTo>
                  <a:pt x="1240" y="8380"/>
                  <a:pt x="1953" y="8803"/>
                  <a:pt x="2476" y="9032"/>
                </a:cubicBezTo>
                <a:cubicBezTo>
                  <a:pt x="3788" y="9612"/>
                  <a:pt x="5245" y="9886"/>
                  <a:pt x="6663" y="10039"/>
                </a:cubicBezTo>
                <a:cubicBezTo>
                  <a:pt x="10161" y="10420"/>
                  <a:pt x="13841" y="10329"/>
                  <a:pt x="17300" y="9654"/>
                </a:cubicBezTo>
                <a:cubicBezTo>
                  <a:pt x="19589" y="9207"/>
                  <a:pt x="22091" y="8479"/>
                  <a:pt x="23887" y="6919"/>
                </a:cubicBezTo>
                <a:cubicBezTo>
                  <a:pt x="24391" y="6480"/>
                  <a:pt x="24802" y="6057"/>
                  <a:pt x="25005" y="5405"/>
                </a:cubicBezTo>
                <a:cubicBezTo>
                  <a:pt x="25291" y="4463"/>
                  <a:pt x="24860" y="3509"/>
                  <a:pt x="24150" y="2876"/>
                </a:cubicBezTo>
                <a:cubicBezTo>
                  <a:pt x="23582" y="2369"/>
                  <a:pt x="22693" y="2007"/>
                  <a:pt x="21980" y="1801"/>
                </a:cubicBezTo>
                <a:cubicBezTo>
                  <a:pt x="20424" y="1362"/>
                  <a:pt x="18746" y="1240"/>
                  <a:pt x="17140" y="1187"/>
                </a:cubicBezTo>
                <a:cubicBezTo>
                  <a:pt x="15817" y="1145"/>
                  <a:pt x="14795" y="1164"/>
                  <a:pt x="13475" y="1259"/>
                </a:cubicBezTo>
                <a:cubicBezTo>
                  <a:pt x="11709" y="1385"/>
                  <a:pt x="10023" y="1740"/>
                  <a:pt x="8280" y="2003"/>
                </a:cubicBezTo>
              </a:path>
            </a:pathLst>
          </a:custGeom>
          <a:noFill/>
          <a:ln cap="rnd" cmpd="sng" w="19050">
            <a:solidFill>
              <a:schemeClr val="dk1"/>
            </a:solidFill>
            <a:prstDash val="solid"/>
            <a:miter lim="3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81" name="Google Shape;681;p70"/>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682" name="Google Shape;682;p70"/>
          <p:cNvPicPr preferRelativeResize="0"/>
          <p:nvPr/>
        </p:nvPicPr>
        <p:blipFill rotWithShape="1">
          <a:blip r:embed="rId3">
            <a:alphaModFix/>
          </a:blip>
          <a:srcRect b="14301" l="63035" r="17618" t="8769"/>
          <a:stretch/>
        </p:blipFill>
        <p:spPr>
          <a:xfrm>
            <a:off x="208375" y="2239675"/>
            <a:ext cx="1238749" cy="2770999"/>
          </a:xfrm>
          <a:prstGeom prst="rect">
            <a:avLst/>
          </a:prstGeom>
          <a:noFill/>
          <a:ln>
            <a:noFill/>
          </a:ln>
        </p:spPr>
      </p:pic>
      <p:pic>
        <p:nvPicPr>
          <p:cNvPr id="683" name="Google Shape;683;p70"/>
          <p:cNvPicPr preferRelativeResize="0"/>
          <p:nvPr/>
        </p:nvPicPr>
        <p:blipFill rotWithShape="1">
          <a:blip r:embed="rId4">
            <a:alphaModFix/>
          </a:blip>
          <a:srcRect b="0" l="17758" r="23244" t="30094"/>
          <a:stretch/>
        </p:blipFill>
        <p:spPr>
          <a:xfrm>
            <a:off x="228600" y="136400"/>
            <a:ext cx="3978750" cy="2103275"/>
          </a:xfrm>
          <a:prstGeom prst="rect">
            <a:avLst/>
          </a:prstGeom>
          <a:noFill/>
          <a:ln>
            <a:noFill/>
          </a:ln>
        </p:spPr>
      </p:pic>
      <p:pic>
        <p:nvPicPr>
          <p:cNvPr id="684" name="Google Shape;684;p70"/>
          <p:cNvPicPr preferRelativeResize="0"/>
          <p:nvPr/>
        </p:nvPicPr>
        <p:blipFill>
          <a:blip r:embed="rId5">
            <a:alphaModFix/>
          </a:blip>
          <a:stretch>
            <a:fillRect/>
          </a:stretch>
        </p:blipFill>
        <p:spPr>
          <a:xfrm>
            <a:off x="1447125" y="2239675"/>
            <a:ext cx="2760224" cy="1842450"/>
          </a:xfrm>
          <a:prstGeom prst="rect">
            <a:avLst/>
          </a:prstGeom>
          <a:noFill/>
          <a:ln>
            <a:noFill/>
          </a:ln>
        </p:spPr>
      </p:pic>
      <p:pic>
        <p:nvPicPr>
          <p:cNvPr id="685" name="Google Shape;685;p70"/>
          <p:cNvPicPr preferRelativeResize="0"/>
          <p:nvPr/>
        </p:nvPicPr>
        <p:blipFill>
          <a:blip r:embed="rId6">
            <a:alphaModFix/>
          </a:blip>
          <a:stretch>
            <a:fillRect/>
          </a:stretch>
        </p:blipFill>
        <p:spPr>
          <a:xfrm>
            <a:off x="1447125" y="3995650"/>
            <a:ext cx="2760225" cy="99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1"/>
          <p:cNvSpPr txBox="1"/>
          <p:nvPr>
            <p:ph idx="1" type="body"/>
          </p:nvPr>
        </p:nvSpPr>
        <p:spPr>
          <a:xfrm>
            <a:off x="3777525" y="285965"/>
            <a:ext cx="5191200" cy="45780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500">
                <a:solidFill>
                  <a:schemeClr val="lt2"/>
                </a:solidFill>
                <a:latin typeface="Poppins"/>
                <a:ea typeface="Poppins"/>
                <a:cs typeface="Poppins"/>
                <a:sym typeface="Poppins"/>
              </a:rPr>
              <a:t>Lynch, M. (2008). The Cellular, Developmental and Population-Genetic Determinants of Mutation-Rate Evolution. </a:t>
            </a:r>
            <a:r>
              <a:rPr i="1" lang="en" sz="1500">
                <a:solidFill>
                  <a:schemeClr val="lt2"/>
                </a:solidFill>
                <a:latin typeface="Poppins"/>
                <a:ea typeface="Poppins"/>
                <a:cs typeface="Poppins"/>
                <a:sym typeface="Poppins"/>
              </a:rPr>
              <a:t>Genetics</a:t>
            </a:r>
            <a:r>
              <a:rPr lang="en" sz="1500">
                <a:solidFill>
                  <a:schemeClr val="lt2"/>
                </a:solidFill>
                <a:latin typeface="Poppins"/>
                <a:ea typeface="Poppins"/>
                <a:cs typeface="Poppins"/>
                <a:sym typeface="Poppins"/>
              </a:rPr>
              <a:t>, </a:t>
            </a:r>
            <a:r>
              <a:rPr i="1" lang="en" sz="1500">
                <a:solidFill>
                  <a:schemeClr val="lt2"/>
                </a:solidFill>
                <a:latin typeface="Poppins"/>
                <a:ea typeface="Poppins"/>
                <a:cs typeface="Poppins"/>
                <a:sym typeface="Poppins"/>
              </a:rPr>
              <a:t>180</a:t>
            </a:r>
            <a:r>
              <a:rPr lang="en" sz="1500">
                <a:solidFill>
                  <a:schemeClr val="lt2"/>
                </a:solidFill>
                <a:latin typeface="Poppins"/>
                <a:ea typeface="Poppins"/>
                <a:cs typeface="Poppins"/>
                <a:sym typeface="Poppins"/>
              </a:rPr>
              <a:t>(2), 933–943. </a:t>
            </a:r>
            <a:r>
              <a:rPr lang="en" sz="1500" u="sng">
                <a:solidFill>
                  <a:schemeClr val="lt2"/>
                </a:solidFill>
                <a:latin typeface="Poppins"/>
                <a:ea typeface="Poppins"/>
                <a:cs typeface="Poppins"/>
                <a:sym typeface="Poppins"/>
                <a:hlinkClick r:id="rId3">
                  <a:extLst>
                    <a:ext uri="{A12FA001-AC4F-418D-AE19-62706E023703}">
                      <ahyp:hlinkClr val="tx"/>
                    </a:ext>
                  </a:extLst>
                </a:hlinkClick>
              </a:rPr>
              <a:t>https://doi.org/10.1534/genetics.108.090456</a:t>
            </a:r>
            <a:r>
              <a:rPr lang="en" sz="1500">
                <a:solidFill>
                  <a:schemeClr val="lt2"/>
                </a:solidFill>
                <a:latin typeface="Poppins"/>
                <a:ea typeface="Poppins"/>
                <a:cs typeface="Poppins"/>
                <a:sym typeface="Poppins"/>
              </a:rPr>
              <a:t> </a:t>
            </a:r>
            <a:endParaRPr sz="1500">
              <a:solidFill>
                <a:schemeClr val="lt2"/>
              </a:solidFill>
              <a:latin typeface="Poppins"/>
              <a:ea typeface="Poppins"/>
              <a:cs typeface="Poppins"/>
              <a:sym typeface="Poppins"/>
            </a:endParaRPr>
          </a:p>
          <a:p>
            <a:pPr indent="-457200" lvl="0" marL="0" rtl="0" algn="l">
              <a:lnSpc>
                <a:spcPct val="200000"/>
              </a:lnSpc>
              <a:spcBef>
                <a:spcPts val="0"/>
              </a:spcBef>
              <a:spcAft>
                <a:spcPts val="0"/>
              </a:spcAft>
              <a:buNone/>
            </a:pPr>
            <a:r>
              <a:rPr lang="en" sz="1500">
                <a:solidFill>
                  <a:schemeClr val="lt2"/>
                </a:solidFill>
                <a:latin typeface="Poppins"/>
                <a:ea typeface="Poppins"/>
                <a:cs typeface="Poppins"/>
                <a:sym typeface="Poppins"/>
              </a:rPr>
              <a:t>Vahdati, A. R., Sprouffske, K., &amp; Wagner, A. (2017). Effect of Population Size and Mutation Rate on the Evolution of RNA Sequences on an Adaptive Landscape Determined by RNA Folding. </a:t>
            </a:r>
            <a:r>
              <a:rPr i="1" lang="en" sz="1500">
                <a:solidFill>
                  <a:schemeClr val="lt2"/>
                </a:solidFill>
                <a:latin typeface="Poppins"/>
                <a:ea typeface="Poppins"/>
                <a:cs typeface="Poppins"/>
                <a:sym typeface="Poppins"/>
              </a:rPr>
              <a:t>International Journal of Biological Sciences</a:t>
            </a:r>
            <a:r>
              <a:rPr lang="en" sz="1500">
                <a:solidFill>
                  <a:schemeClr val="lt2"/>
                </a:solidFill>
                <a:latin typeface="Poppins"/>
                <a:ea typeface="Poppins"/>
                <a:cs typeface="Poppins"/>
                <a:sym typeface="Poppins"/>
              </a:rPr>
              <a:t>, </a:t>
            </a:r>
            <a:r>
              <a:rPr i="1" lang="en" sz="1500">
                <a:solidFill>
                  <a:schemeClr val="lt2"/>
                </a:solidFill>
                <a:latin typeface="Poppins"/>
                <a:ea typeface="Poppins"/>
                <a:cs typeface="Poppins"/>
                <a:sym typeface="Poppins"/>
              </a:rPr>
              <a:t>13</a:t>
            </a:r>
            <a:r>
              <a:rPr lang="en" sz="1500">
                <a:solidFill>
                  <a:schemeClr val="lt2"/>
                </a:solidFill>
                <a:latin typeface="Poppins"/>
                <a:ea typeface="Poppins"/>
                <a:cs typeface="Poppins"/>
                <a:sym typeface="Poppins"/>
              </a:rPr>
              <a:t>(9), 1138–1151. </a:t>
            </a:r>
            <a:r>
              <a:rPr lang="en" sz="1500" u="sng">
                <a:solidFill>
                  <a:schemeClr val="lt2"/>
                </a:solidFill>
                <a:latin typeface="Poppins"/>
                <a:ea typeface="Poppins"/>
                <a:cs typeface="Poppins"/>
                <a:sym typeface="Poppins"/>
                <a:hlinkClick r:id="rId4">
                  <a:extLst>
                    <a:ext uri="{A12FA001-AC4F-418D-AE19-62706E023703}">
                      <ahyp:hlinkClr val="tx"/>
                    </a:ext>
                  </a:extLst>
                </a:hlinkClick>
              </a:rPr>
              <a:t>https://doi.org/10.7150/ijbs.19436</a:t>
            </a:r>
            <a:r>
              <a:rPr lang="en" sz="1500">
                <a:solidFill>
                  <a:schemeClr val="lt2"/>
                </a:solidFill>
                <a:latin typeface="Poppins"/>
                <a:ea typeface="Poppins"/>
                <a:cs typeface="Poppins"/>
                <a:sym typeface="Poppins"/>
              </a:rPr>
              <a:t> </a:t>
            </a:r>
            <a:endParaRPr sz="1900">
              <a:solidFill>
                <a:schemeClr val="lt2"/>
              </a:solidFill>
              <a:latin typeface="Poppins"/>
              <a:ea typeface="Poppins"/>
              <a:cs typeface="Poppins"/>
              <a:sym typeface="Poppins"/>
            </a:endParaRPr>
          </a:p>
        </p:txBody>
      </p:sp>
      <p:sp>
        <p:nvSpPr>
          <p:cNvPr id="691" name="Google Shape;691;p71"/>
          <p:cNvSpPr txBox="1"/>
          <p:nvPr>
            <p:ph type="title"/>
          </p:nvPr>
        </p:nvSpPr>
        <p:spPr>
          <a:xfrm>
            <a:off x="228600" y="1743378"/>
            <a:ext cx="4296600" cy="754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Bibliography</a:t>
            </a:r>
            <a:endParaRPr/>
          </a:p>
          <a:p>
            <a:pPr indent="0" lvl="0" marL="0" rtl="0" algn="l">
              <a:spcBef>
                <a:spcPts val="0"/>
              </a:spcBef>
              <a:spcAft>
                <a:spcPts val="0"/>
              </a:spcAft>
              <a:buNone/>
            </a:pPr>
            <a:r>
              <a:rPr lang="en" sz="1300"/>
              <a:t>From our literature searches</a:t>
            </a:r>
            <a:endParaRPr sz="1300"/>
          </a:p>
        </p:txBody>
      </p:sp>
      <p:sp>
        <p:nvSpPr>
          <p:cNvPr id="692" name="Google Shape;692;p71"/>
          <p:cNvSpPr/>
          <p:nvPr/>
        </p:nvSpPr>
        <p:spPr>
          <a:xfrm>
            <a:off x="8653325" y="4754388"/>
            <a:ext cx="315500" cy="315875"/>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2"/>
          <p:cNvSpPr txBox="1"/>
          <p:nvPr>
            <p:ph type="title"/>
          </p:nvPr>
        </p:nvSpPr>
        <p:spPr>
          <a:xfrm>
            <a:off x="1277100" y="1708506"/>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-The </a:t>
            </a:r>
            <a:r>
              <a:rPr lang="en">
                <a:solidFill>
                  <a:srgbClr val="FF0000"/>
                </a:solidFill>
              </a:rPr>
              <a:t>Q</a:t>
            </a:r>
            <a:r>
              <a:rPr lang="en">
                <a:solidFill>
                  <a:srgbClr val="FF9900"/>
                </a:solidFill>
              </a:rPr>
              <a:t>b</a:t>
            </a:r>
            <a:r>
              <a:rPr lang="en">
                <a:solidFill>
                  <a:srgbClr val="FFFF00"/>
                </a:solidFill>
              </a:rPr>
              <a:t>i</a:t>
            </a:r>
            <a:r>
              <a:rPr lang="en">
                <a:solidFill>
                  <a:srgbClr val="38761D"/>
                </a:solidFill>
              </a:rPr>
              <a:t>o</a:t>
            </a:r>
            <a:r>
              <a:rPr lang="en"/>
              <a:t> </a:t>
            </a:r>
            <a:r>
              <a:rPr lang="en">
                <a:solidFill>
                  <a:srgbClr val="0000FF"/>
                </a:solidFill>
              </a:rPr>
              <a:t>W</a:t>
            </a:r>
            <a:r>
              <a:rPr lang="en">
                <a:solidFill>
                  <a:srgbClr val="9900FF"/>
                </a:solidFill>
              </a:rPr>
              <a:t>i</a:t>
            </a:r>
            <a:r>
              <a:rPr lang="en">
                <a:solidFill>
                  <a:srgbClr val="FF00FF"/>
                </a:solidFill>
              </a:rPr>
              <a:t>z</a:t>
            </a:r>
            <a:r>
              <a:rPr lang="en">
                <a:solidFill>
                  <a:srgbClr val="FF0000"/>
                </a:solidFill>
              </a:rPr>
              <a:t>a</a:t>
            </a:r>
            <a:r>
              <a:rPr lang="en">
                <a:solidFill>
                  <a:srgbClr val="FF9900"/>
                </a:solidFill>
              </a:rPr>
              <a:t>r</a:t>
            </a:r>
            <a:r>
              <a:rPr lang="en">
                <a:solidFill>
                  <a:srgbClr val="FFFF00"/>
                </a:solidFill>
              </a:rPr>
              <a:t>d</a:t>
            </a:r>
            <a:r>
              <a:rPr lang="en">
                <a:solidFill>
                  <a:srgbClr val="38761D"/>
                </a:solidFill>
              </a:rPr>
              <a:t>s</a:t>
            </a:r>
            <a:endParaRPr>
              <a:solidFill>
                <a:srgbClr val="38761D"/>
              </a:solidFill>
            </a:endParaRPr>
          </a:p>
        </p:txBody>
      </p:sp>
      <p:sp>
        <p:nvSpPr>
          <p:cNvPr id="698" name="Google Shape;698;p72"/>
          <p:cNvSpPr/>
          <p:nvPr/>
        </p:nvSpPr>
        <p:spPr>
          <a:xfrm>
            <a:off x="5398127" y="2450504"/>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dk2"/>
            </a:solidFill>
            <a:prstDash val="solid"/>
            <a:round/>
            <a:headEnd len="med" w="med" type="none"/>
            <a:tailEnd len="med" w="med" type="none"/>
          </a:ln>
        </p:spPr>
      </p:sp>
      <p:sp>
        <p:nvSpPr>
          <p:cNvPr id="699" name="Google Shape;699;p72"/>
          <p:cNvSpPr/>
          <p:nvPr/>
        </p:nvSpPr>
        <p:spPr>
          <a:xfrm>
            <a:off x="8653325" y="4754388"/>
            <a:ext cx="315500" cy="315875"/>
          </a:xfrm>
          <a:prstGeom prst="flowChartProcess">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700" name="Google Shape;700;p72"/>
          <p:cNvPicPr preferRelativeResize="0"/>
          <p:nvPr/>
        </p:nvPicPr>
        <p:blipFill>
          <a:blip r:embed="rId3">
            <a:alphaModFix/>
          </a:blip>
          <a:stretch>
            <a:fillRect/>
          </a:stretch>
        </p:blipFill>
        <p:spPr>
          <a:xfrm>
            <a:off x="439200" y="3283150"/>
            <a:ext cx="3076308" cy="1726500"/>
          </a:xfrm>
          <a:prstGeom prst="rect">
            <a:avLst/>
          </a:prstGeom>
          <a:noFill/>
          <a:ln>
            <a:noFill/>
          </a:ln>
        </p:spPr>
      </p:pic>
      <p:pic>
        <p:nvPicPr>
          <p:cNvPr id="701" name="Google Shape;701;p72"/>
          <p:cNvPicPr preferRelativeResize="0"/>
          <p:nvPr/>
        </p:nvPicPr>
        <p:blipFill rotWithShape="1">
          <a:blip r:embed="rId4">
            <a:alphaModFix/>
          </a:blip>
          <a:srcRect b="7851" l="0" r="0" t="0"/>
          <a:stretch/>
        </p:blipFill>
        <p:spPr>
          <a:xfrm>
            <a:off x="3644600" y="55777"/>
            <a:ext cx="1760900" cy="1652723"/>
          </a:xfrm>
          <a:prstGeom prst="rect">
            <a:avLst/>
          </a:prstGeom>
          <a:noFill/>
          <a:ln>
            <a:noFill/>
          </a:ln>
        </p:spPr>
      </p:pic>
      <p:pic>
        <p:nvPicPr>
          <p:cNvPr id="702" name="Google Shape;702;p72"/>
          <p:cNvPicPr preferRelativeResize="0"/>
          <p:nvPr/>
        </p:nvPicPr>
        <p:blipFill>
          <a:blip r:embed="rId5">
            <a:alphaModFix/>
          </a:blip>
          <a:stretch>
            <a:fillRect/>
          </a:stretch>
        </p:blipFill>
        <p:spPr>
          <a:xfrm>
            <a:off x="6080700" y="3229738"/>
            <a:ext cx="2658325" cy="183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8"/>
          <p:cNvSpPr/>
          <p:nvPr/>
        </p:nvSpPr>
        <p:spPr>
          <a:xfrm>
            <a:off x="3577325" y="5365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81" name="Google Shape;481;p58"/>
          <p:cNvSpPr/>
          <p:nvPr/>
        </p:nvSpPr>
        <p:spPr>
          <a:xfrm>
            <a:off x="3577325" y="12286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82" name="Google Shape;482;p58"/>
          <p:cNvSpPr/>
          <p:nvPr/>
        </p:nvSpPr>
        <p:spPr>
          <a:xfrm>
            <a:off x="3577325" y="19206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83" name="Google Shape;483;p58"/>
          <p:cNvSpPr/>
          <p:nvPr/>
        </p:nvSpPr>
        <p:spPr>
          <a:xfrm>
            <a:off x="3577325" y="26127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84" name="Google Shape;484;p58"/>
          <p:cNvSpPr/>
          <p:nvPr/>
        </p:nvSpPr>
        <p:spPr>
          <a:xfrm>
            <a:off x="3577325" y="33047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85" name="Google Shape;485;p58"/>
          <p:cNvSpPr/>
          <p:nvPr/>
        </p:nvSpPr>
        <p:spPr>
          <a:xfrm>
            <a:off x="3577325" y="39968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cxnSp>
        <p:nvCxnSpPr>
          <p:cNvPr id="486" name="Google Shape;486;p58"/>
          <p:cNvCxnSpPr/>
          <p:nvPr/>
        </p:nvCxnSpPr>
        <p:spPr>
          <a:xfrm>
            <a:off x="4087725" y="108267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87" name="Google Shape;487;p58"/>
          <p:cNvCxnSpPr/>
          <p:nvPr/>
        </p:nvCxnSpPr>
        <p:spPr>
          <a:xfrm>
            <a:off x="4087725" y="177472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88" name="Google Shape;488;p58"/>
          <p:cNvCxnSpPr/>
          <p:nvPr/>
        </p:nvCxnSpPr>
        <p:spPr>
          <a:xfrm>
            <a:off x="4087725" y="246677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89" name="Google Shape;489;p58"/>
          <p:cNvCxnSpPr/>
          <p:nvPr/>
        </p:nvCxnSpPr>
        <p:spPr>
          <a:xfrm>
            <a:off x="4087725" y="315882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90" name="Google Shape;490;p58"/>
          <p:cNvCxnSpPr/>
          <p:nvPr/>
        </p:nvCxnSpPr>
        <p:spPr>
          <a:xfrm>
            <a:off x="4087725" y="3850875"/>
            <a:ext cx="4770000" cy="0"/>
          </a:xfrm>
          <a:prstGeom prst="straightConnector1">
            <a:avLst/>
          </a:prstGeom>
          <a:noFill/>
          <a:ln cap="flat" cmpd="sng" w="9525">
            <a:solidFill>
              <a:schemeClr val="accent6"/>
            </a:solidFill>
            <a:prstDash val="solid"/>
            <a:round/>
            <a:headEnd len="med" w="med" type="none"/>
            <a:tailEnd len="med" w="med" type="none"/>
          </a:ln>
        </p:spPr>
      </p:cxnSp>
      <p:sp>
        <p:nvSpPr>
          <p:cNvPr id="491" name="Google Shape;491;p58"/>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2" name="Google Shape;492;p58"/>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3" name="Google Shape;493;p58"/>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4" name="Google Shape;494;p58"/>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95" name="Google Shape;495;p58"/>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96" name="Google Shape;496;p58"/>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7" name="Google Shape;497;p58"/>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Introduction</a:t>
            </a:r>
            <a:endParaRPr/>
          </a:p>
        </p:txBody>
      </p:sp>
      <p:sp>
        <p:nvSpPr>
          <p:cNvPr id="498" name="Google Shape;498;p58"/>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Methodology</a:t>
            </a:r>
            <a:endParaRPr/>
          </a:p>
        </p:txBody>
      </p:sp>
      <p:sp>
        <p:nvSpPr>
          <p:cNvPr id="499" name="Google Shape;499;p58"/>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Results</a:t>
            </a:r>
            <a:endParaRPr/>
          </a:p>
        </p:txBody>
      </p:sp>
      <p:sp>
        <p:nvSpPr>
          <p:cNvPr id="500" name="Google Shape;500;p58"/>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Limitations</a:t>
            </a:r>
            <a:endParaRPr/>
          </a:p>
        </p:txBody>
      </p:sp>
      <p:sp>
        <p:nvSpPr>
          <p:cNvPr id="501" name="Google Shape;501;p58"/>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Next Steps</a:t>
            </a:r>
            <a:endParaRPr/>
          </a:p>
        </p:txBody>
      </p:sp>
      <p:sp>
        <p:nvSpPr>
          <p:cNvPr id="502" name="Google Shape;502;p58"/>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latin typeface="Poppins"/>
                <a:ea typeface="Poppins"/>
                <a:cs typeface="Poppins"/>
                <a:sym typeface="Poppins"/>
              </a:rPr>
              <a:t>Conclusion</a:t>
            </a:r>
            <a:endParaRPr b="1">
              <a:latin typeface="Poppins"/>
              <a:ea typeface="Poppins"/>
              <a:cs typeface="Poppins"/>
              <a:sym typeface="Poppins"/>
            </a:endParaRPr>
          </a:p>
        </p:txBody>
      </p:sp>
      <p:sp>
        <p:nvSpPr>
          <p:cNvPr id="503" name="Google Shape;503;p58"/>
          <p:cNvSpPr txBox="1"/>
          <p:nvPr>
            <p:ph type="title"/>
          </p:nvPr>
        </p:nvSpPr>
        <p:spPr>
          <a:xfrm>
            <a:off x="228600" y="256925"/>
            <a:ext cx="2926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Index</a:t>
            </a:r>
            <a:endParaRPr/>
          </a:p>
        </p:txBody>
      </p:sp>
      <p:sp>
        <p:nvSpPr>
          <p:cNvPr id="504" name="Google Shape;504;p58"/>
          <p:cNvSpPr/>
          <p:nvPr/>
        </p:nvSpPr>
        <p:spPr>
          <a:xfrm rot="188826">
            <a:off x="319974" y="856283"/>
            <a:ext cx="1440087" cy="45350"/>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
        <p:nvSpPr>
          <p:cNvPr id="505" name="Google Shape;505;p58"/>
          <p:cNvSpPr/>
          <p:nvPr/>
        </p:nvSpPr>
        <p:spPr>
          <a:xfrm>
            <a:off x="8653325" y="4754388"/>
            <a:ext cx="315500" cy="315875"/>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ph type="title"/>
          </p:nvPr>
        </p:nvSpPr>
        <p:spPr>
          <a:xfrm>
            <a:off x="423900" y="461323"/>
            <a:ext cx="8390100" cy="2843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t>Organisms, creatures defined by their genes, survive in their environments based on the traits encoded by those genes. If </a:t>
            </a:r>
            <a:r>
              <a:rPr lang="en" sz="2000"/>
              <a:t>the</a:t>
            </a:r>
            <a:r>
              <a:rPr lang="en" sz="2000"/>
              <a:t> genes of an organism are mutated, their fitness in their environment might change. We simulated how varying mutation rates affect the fitness of a population in a controlled environment. We found that as mutation rate increases, the fitness of a population rises up to a certain point, where it will then decrease. </a:t>
            </a:r>
            <a:endParaRPr sz="2000"/>
          </a:p>
        </p:txBody>
      </p:sp>
      <p:sp>
        <p:nvSpPr>
          <p:cNvPr id="511" name="Google Shape;511;p59"/>
          <p:cNvSpPr/>
          <p:nvPr/>
        </p:nvSpPr>
        <p:spPr>
          <a:xfrm>
            <a:off x="3551400" y="257103"/>
            <a:ext cx="2041200" cy="40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SemiBold"/>
                <a:ea typeface="Poppins SemiBold"/>
                <a:cs typeface="Poppins SemiBold"/>
                <a:sym typeface="Poppins SemiBold"/>
              </a:rPr>
              <a:t>ABSTRACT</a:t>
            </a:r>
            <a:endParaRPr sz="1000">
              <a:solidFill>
                <a:schemeClr val="dk1"/>
              </a:solidFill>
              <a:latin typeface="Poppins SemiBold"/>
              <a:ea typeface="Poppins SemiBold"/>
              <a:cs typeface="Poppins SemiBold"/>
              <a:sym typeface="Poppins SemiBold"/>
            </a:endParaRPr>
          </a:p>
        </p:txBody>
      </p:sp>
      <p:pic>
        <p:nvPicPr>
          <p:cNvPr id="512" name="Google Shape;512;p59"/>
          <p:cNvPicPr preferRelativeResize="0"/>
          <p:nvPr/>
        </p:nvPicPr>
        <p:blipFill>
          <a:blip r:embed="rId3">
            <a:alphaModFix/>
          </a:blip>
          <a:stretch>
            <a:fillRect/>
          </a:stretch>
        </p:blipFill>
        <p:spPr>
          <a:xfrm>
            <a:off x="2970950" y="3215734"/>
            <a:ext cx="3202100" cy="1800300"/>
          </a:xfrm>
          <a:prstGeom prst="rect">
            <a:avLst/>
          </a:prstGeom>
          <a:noFill/>
          <a:ln>
            <a:noFill/>
          </a:ln>
        </p:spPr>
      </p:pic>
      <p:pic>
        <p:nvPicPr>
          <p:cNvPr id="513" name="Google Shape;513;p59"/>
          <p:cNvPicPr preferRelativeResize="0"/>
          <p:nvPr/>
        </p:nvPicPr>
        <p:blipFill>
          <a:blip r:embed="rId4">
            <a:alphaModFix/>
          </a:blip>
          <a:stretch>
            <a:fillRect/>
          </a:stretch>
        </p:blipFill>
        <p:spPr>
          <a:xfrm>
            <a:off x="6173050" y="3215725"/>
            <a:ext cx="2385841" cy="180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60"/>
          <p:cNvGrpSpPr/>
          <p:nvPr/>
        </p:nvGrpSpPr>
        <p:grpSpPr>
          <a:xfrm>
            <a:off x="0" y="713602"/>
            <a:ext cx="3515269" cy="1584722"/>
            <a:chOff x="536925" y="238125"/>
            <a:chExt cx="6546125" cy="5238750"/>
          </a:xfrm>
        </p:grpSpPr>
        <p:sp>
          <p:nvSpPr>
            <p:cNvPr id="519" name="Google Shape;519;p60"/>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sz="1129">
                <a:solidFill>
                  <a:schemeClr val="lt2"/>
                </a:solidFill>
                <a:latin typeface="Nunito Sans"/>
                <a:ea typeface="Nunito Sans"/>
                <a:cs typeface="Nunito Sans"/>
                <a:sym typeface="Nunito Sans"/>
              </a:endParaRPr>
            </a:p>
          </p:txBody>
        </p:sp>
        <p:sp>
          <p:nvSpPr>
            <p:cNvPr id="520" name="Google Shape;520;p60"/>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sz="1129">
                <a:solidFill>
                  <a:schemeClr val="lt2"/>
                </a:solidFill>
                <a:latin typeface="Nunito Sans"/>
                <a:ea typeface="Nunito Sans"/>
                <a:cs typeface="Nunito Sans"/>
                <a:sym typeface="Nunito Sans"/>
              </a:endParaRPr>
            </a:p>
          </p:txBody>
        </p:sp>
        <p:sp>
          <p:nvSpPr>
            <p:cNvPr id="521" name="Google Shape;521;p60"/>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sz="1129">
                <a:solidFill>
                  <a:schemeClr val="lt2"/>
                </a:solidFill>
                <a:latin typeface="Nunito Sans"/>
                <a:ea typeface="Nunito Sans"/>
                <a:cs typeface="Nunito Sans"/>
                <a:sym typeface="Nunito Sans"/>
              </a:endParaRPr>
            </a:p>
          </p:txBody>
        </p:sp>
      </p:grpSp>
      <p:sp>
        <p:nvSpPr>
          <p:cNvPr id="522" name="Google Shape;522;p60"/>
          <p:cNvSpPr txBox="1"/>
          <p:nvPr>
            <p:ph idx="1" type="body"/>
          </p:nvPr>
        </p:nvSpPr>
        <p:spPr>
          <a:xfrm>
            <a:off x="3515275" y="387850"/>
            <a:ext cx="5539500" cy="441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Natural selection, a cornerstone in evolution of populations, is the differential survival and reproduction of individuals in their environment due to differences in phenotype and genotype. </a:t>
            </a:r>
            <a:endParaRPr sz="1400"/>
          </a:p>
          <a:p>
            <a:pPr indent="-317500" lvl="1" marL="914400" rtl="0" algn="l">
              <a:spcBef>
                <a:spcPts val="0"/>
              </a:spcBef>
              <a:spcAft>
                <a:spcPts val="0"/>
              </a:spcAft>
              <a:buSzPts val="1400"/>
              <a:buChar char="○"/>
            </a:pPr>
            <a:r>
              <a:rPr lang="en" sz="1400"/>
              <a:t>The differences in phenotype determine the relative fitness of an individual based on the environment around them. The more fitness an individual has, the more likely they are to survive and reproduce in their </a:t>
            </a:r>
            <a:r>
              <a:rPr lang="en" sz="1400"/>
              <a:t>environment</a:t>
            </a:r>
            <a:r>
              <a:rPr lang="en" sz="1400"/>
              <a:t>, thereby passing on there genetic traits. </a:t>
            </a:r>
            <a:endParaRPr sz="1400"/>
          </a:p>
          <a:p>
            <a:pPr indent="-317500" lvl="1" marL="914400" rtl="0" algn="l">
              <a:spcBef>
                <a:spcPts val="0"/>
              </a:spcBef>
              <a:spcAft>
                <a:spcPts val="0"/>
              </a:spcAft>
              <a:buSzPts val="1400"/>
              <a:buChar char="○"/>
            </a:pPr>
            <a:r>
              <a:rPr lang="en" sz="1400"/>
              <a:t>Natural selection is essential for populations to survive and thrive in their environments </a:t>
            </a:r>
            <a:r>
              <a:rPr lang="en" sz="1400"/>
              <a:t>because</a:t>
            </a:r>
            <a:r>
              <a:rPr lang="en" sz="1400"/>
              <a:t> the genes of a population change over time to make them more fit for their environment as genetic mutations occur over generations. </a:t>
            </a:r>
            <a:endParaRPr sz="1400"/>
          </a:p>
          <a:p>
            <a:pPr indent="-317500" lvl="0" marL="457200" rtl="0" algn="l">
              <a:spcBef>
                <a:spcPts val="0"/>
              </a:spcBef>
              <a:spcAft>
                <a:spcPts val="0"/>
              </a:spcAft>
              <a:buSzPts val="1400"/>
              <a:buChar char="●"/>
            </a:pPr>
            <a:r>
              <a:rPr lang="en" sz="1400"/>
              <a:t>Genetic mutations are entirely random and occur at different rates. The rate of these mutations has an effect on the natural selection of a population, so this can be simulated to determine that effect in more detail. </a:t>
            </a:r>
            <a:endParaRPr sz="1400"/>
          </a:p>
        </p:txBody>
      </p:sp>
      <p:sp>
        <p:nvSpPr>
          <p:cNvPr id="523" name="Google Shape;523;p60"/>
          <p:cNvSpPr/>
          <p:nvPr/>
        </p:nvSpPr>
        <p:spPr>
          <a:xfrm>
            <a:off x="158022" y="1245615"/>
            <a:ext cx="728100" cy="720900"/>
          </a:xfrm>
          <a:prstGeom prst="roundRect">
            <a:avLst>
              <a:gd fmla="val 50000" name="adj"/>
            </a:avLst>
          </a:prstGeom>
          <a:solidFill>
            <a:schemeClr val="lt2"/>
          </a:solidFill>
          <a:ln>
            <a:noFill/>
          </a:ln>
        </p:spPr>
        <p:txBody>
          <a:bodyPr anchorCtr="0" anchor="ctr" bIns="164725" lIns="164725" spcFirstLastPara="1" rIns="164725" wrap="square" tIns="164725">
            <a:noAutofit/>
          </a:bodyPr>
          <a:lstStyle/>
          <a:p>
            <a:pPr indent="0" lvl="0" marL="0" rtl="0" algn="ctr">
              <a:spcBef>
                <a:spcPts val="0"/>
              </a:spcBef>
              <a:spcAft>
                <a:spcPts val="0"/>
              </a:spcAft>
              <a:buNone/>
            </a:pPr>
            <a:r>
              <a:t/>
            </a:r>
            <a:endParaRPr sz="1981">
              <a:solidFill>
                <a:schemeClr val="dk2"/>
              </a:solidFill>
              <a:latin typeface="Nunito Sans SemiBold"/>
              <a:ea typeface="Nunito Sans SemiBold"/>
              <a:cs typeface="Nunito Sans SemiBold"/>
              <a:sym typeface="Nunito Sans SemiBold"/>
            </a:endParaRPr>
          </a:p>
        </p:txBody>
      </p:sp>
      <p:sp>
        <p:nvSpPr>
          <p:cNvPr id="524" name="Google Shape;524;p60"/>
          <p:cNvSpPr txBox="1"/>
          <p:nvPr>
            <p:ph idx="4294967295" type="subTitle"/>
          </p:nvPr>
        </p:nvSpPr>
        <p:spPr>
          <a:xfrm>
            <a:off x="257652" y="1224130"/>
            <a:ext cx="555000" cy="720900"/>
          </a:xfrm>
          <a:prstGeom prst="rect">
            <a:avLst/>
          </a:prstGeom>
        </p:spPr>
        <p:txBody>
          <a:bodyPr anchorCtr="0" anchor="t" bIns="164725" lIns="164725" spcFirstLastPara="1" rIns="164725" wrap="square" tIns="164725">
            <a:noAutofit/>
          </a:bodyPr>
          <a:lstStyle/>
          <a:p>
            <a:pPr indent="0" lvl="0" marL="0" rtl="0" algn="l">
              <a:spcBef>
                <a:spcPts val="0"/>
              </a:spcBef>
              <a:spcAft>
                <a:spcPts val="0"/>
              </a:spcAft>
              <a:buNone/>
            </a:pPr>
            <a:r>
              <a:rPr lang="en" sz="2882"/>
              <a:t>1</a:t>
            </a:r>
            <a:endParaRPr sz="2882"/>
          </a:p>
        </p:txBody>
      </p:sp>
      <p:sp>
        <p:nvSpPr>
          <p:cNvPr id="525" name="Google Shape;525;p60"/>
          <p:cNvSpPr txBox="1"/>
          <p:nvPr>
            <p:ph idx="4294967295" type="subTitle"/>
          </p:nvPr>
        </p:nvSpPr>
        <p:spPr>
          <a:xfrm>
            <a:off x="894618" y="1198315"/>
            <a:ext cx="2392500" cy="815700"/>
          </a:xfrm>
          <a:prstGeom prst="rect">
            <a:avLst/>
          </a:prstGeom>
        </p:spPr>
        <p:txBody>
          <a:bodyPr anchorCtr="0" anchor="t" bIns="164725" lIns="164725" spcFirstLastPara="1" rIns="164725" wrap="square" tIns="164725">
            <a:noAutofit/>
          </a:bodyPr>
          <a:lstStyle/>
          <a:p>
            <a:pPr indent="0" lvl="0" marL="0" rtl="0" algn="l">
              <a:lnSpc>
                <a:spcPct val="115000"/>
              </a:lnSpc>
              <a:spcBef>
                <a:spcPts val="0"/>
              </a:spcBef>
              <a:spcAft>
                <a:spcPts val="0"/>
              </a:spcAft>
              <a:buNone/>
            </a:pPr>
            <a:r>
              <a:rPr lang="en" sz="2882"/>
              <a:t>Introduction</a:t>
            </a:r>
            <a:endParaRPr sz="2882"/>
          </a:p>
        </p:txBody>
      </p:sp>
      <p:sp>
        <p:nvSpPr>
          <p:cNvPr id="526" name="Google Shape;526;p60"/>
          <p:cNvSpPr/>
          <p:nvPr/>
        </p:nvSpPr>
        <p:spPr>
          <a:xfrm>
            <a:off x="8653325" y="4754388"/>
            <a:ext cx="315500" cy="315875"/>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527" name="Google Shape;527;p60"/>
          <p:cNvPicPr preferRelativeResize="0"/>
          <p:nvPr/>
        </p:nvPicPr>
        <p:blipFill>
          <a:blip r:embed="rId3">
            <a:alphaModFix/>
          </a:blip>
          <a:stretch>
            <a:fillRect/>
          </a:stretch>
        </p:blipFill>
        <p:spPr>
          <a:xfrm>
            <a:off x="377124" y="2630250"/>
            <a:ext cx="2910000" cy="21642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465458" y="22860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a:t>
            </a:r>
            <a:endParaRPr/>
          </a:p>
        </p:txBody>
      </p:sp>
      <p:sp>
        <p:nvSpPr>
          <p:cNvPr id="533" name="Google Shape;533;p61"/>
          <p:cNvSpPr txBox="1"/>
          <p:nvPr>
            <p:ph idx="1" type="body"/>
          </p:nvPr>
        </p:nvSpPr>
        <p:spPr>
          <a:xfrm>
            <a:off x="465450" y="943475"/>
            <a:ext cx="7824300" cy="363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Created a 2D array with 100 rows</a:t>
            </a:r>
            <a:endParaRPr/>
          </a:p>
          <a:p>
            <a:pPr indent="-317500" lvl="1" marL="914400" rtl="0" algn="l">
              <a:spcBef>
                <a:spcPts val="0"/>
              </a:spcBef>
              <a:spcAft>
                <a:spcPts val="0"/>
              </a:spcAft>
              <a:buSzPts val="1400"/>
              <a:buAutoNum type="alphaLcPeriod"/>
            </a:pPr>
            <a:r>
              <a:rPr lang="en" sz="1400"/>
              <a:t>Each row represents an individual in a pop</a:t>
            </a:r>
            <a:endParaRPr sz="1400"/>
          </a:p>
          <a:p>
            <a:pPr indent="-317500" lvl="1" marL="914400" rtl="0" algn="l">
              <a:spcBef>
                <a:spcPts val="0"/>
              </a:spcBef>
              <a:spcAft>
                <a:spcPts val="0"/>
              </a:spcAft>
              <a:buSzPts val="1400"/>
              <a:buAutoNum type="alphaLcPeriod"/>
            </a:pPr>
            <a:r>
              <a:rPr lang="en" sz="1400"/>
              <a:t>Each individual has 10 numbers starting randomly between [-1, 1] representing whether a version of a gene helps/hurts them</a:t>
            </a:r>
            <a:endParaRPr sz="1400"/>
          </a:p>
          <a:p>
            <a:pPr indent="-317500" lvl="1" marL="914400" rtl="0" algn="l">
              <a:spcBef>
                <a:spcPts val="0"/>
              </a:spcBef>
              <a:spcAft>
                <a:spcPts val="0"/>
              </a:spcAft>
              <a:buSzPts val="1400"/>
              <a:buAutoNum type="alphaLcPeriod"/>
            </a:pPr>
            <a:r>
              <a:rPr lang="en" sz="1400"/>
              <a:t>Each gene is given a random weight signifying relative importance to fitness</a:t>
            </a:r>
            <a:endParaRPr sz="1400"/>
          </a:p>
          <a:p>
            <a:pPr indent="-330200" lvl="0" marL="457200" rtl="0" algn="l">
              <a:spcBef>
                <a:spcPts val="0"/>
              </a:spcBef>
              <a:spcAft>
                <a:spcPts val="0"/>
              </a:spcAft>
              <a:buSzPts val="1600"/>
              <a:buAutoNum type="arabicPeriod"/>
            </a:pPr>
            <a:r>
              <a:rPr lang="en"/>
              <a:t>Each trial, we randomly added/subtracted a number within mutation rate (MR)</a:t>
            </a:r>
            <a:endParaRPr/>
          </a:p>
          <a:p>
            <a:pPr indent="-330200" lvl="0" marL="457200" rtl="0" algn="l">
              <a:spcBef>
                <a:spcPts val="0"/>
              </a:spcBef>
              <a:spcAft>
                <a:spcPts val="0"/>
              </a:spcAft>
              <a:buSzPts val="1600"/>
              <a:buAutoNum type="arabicPeriod"/>
            </a:pPr>
            <a:r>
              <a:rPr lang="en"/>
              <a:t>Overall fitness is calculated and a sigmoid function is used to normalize between (0, 1)</a:t>
            </a:r>
            <a:endParaRPr/>
          </a:p>
          <a:p>
            <a:pPr indent="-330200" lvl="0" marL="457200" rtl="0" algn="l">
              <a:spcBef>
                <a:spcPts val="0"/>
              </a:spcBef>
              <a:spcAft>
                <a:spcPts val="0"/>
              </a:spcAft>
              <a:buSzPts val="1600"/>
              <a:buAutoNum type="arabicPeriod"/>
            </a:pPr>
            <a:r>
              <a:rPr lang="en"/>
              <a:t>From the index, a probabilistic decision tree is used to see if the individual either dies, asexually reproduces, or nothing happens</a:t>
            </a:r>
            <a:endParaRPr/>
          </a:p>
          <a:p>
            <a:pPr indent="-330200" lvl="0" marL="457200" rtl="0" algn="l">
              <a:spcBef>
                <a:spcPts val="0"/>
              </a:spcBef>
              <a:spcAft>
                <a:spcPts val="0"/>
              </a:spcAft>
              <a:buSzPts val="1600"/>
              <a:buAutoNum type="arabicPeriod"/>
            </a:pPr>
            <a:r>
              <a:rPr lang="en"/>
              <a:t>We repeat steps 1-4 over 128 trials and sum up the results for an entire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experiment, we repeated these steps for 10 different mutation rates between 0.1 to 0.5</a:t>
            </a:r>
            <a:endParaRPr/>
          </a:p>
        </p:txBody>
      </p:sp>
      <p:grpSp>
        <p:nvGrpSpPr>
          <p:cNvPr id="534" name="Google Shape;534;p61"/>
          <p:cNvGrpSpPr/>
          <p:nvPr/>
        </p:nvGrpSpPr>
        <p:grpSpPr>
          <a:xfrm>
            <a:off x="562490" y="672990"/>
            <a:ext cx="1605959" cy="270489"/>
            <a:chOff x="308528" y="1555007"/>
            <a:chExt cx="1986589" cy="270489"/>
          </a:xfrm>
        </p:grpSpPr>
        <p:sp>
          <p:nvSpPr>
            <p:cNvPr id="535" name="Google Shape;535;p61"/>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36" name="Google Shape;536;p61"/>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537" name="Google Shape;537;p61"/>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538" name="Google Shape;538;p61"/>
          <p:cNvPicPr preferRelativeResize="0"/>
          <p:nvPr/>
        </p:nvPicPr>
        <p:blipFill>
          <a:blip r:embed="rId3">
            <a:alphaModFix/>
          </a:blip>
          <a:stretch>
            <a:fillRect/>
          </a:stretch>
        </p:blipFill>
        <p:spPr>
          <a:xfrm>
            <a:off x="7808025" y="0"/>
            <a:ext cx="1335975" cy="1371600"/>
          </a:xfrm>
          <a:prstGeom prst="rect">
            <a:avLst/>
          </a:prstGeom>
          <a:noFill/>
          <a:ln>
            <a:noFill/>
          </a:ln>
        </p:spPr>
      </p:pic>
      <p:sp>
        <p:nvSpPr>
          <p:cNvPr id="539" name="Google Shape;539;p61"/>
          <p:cNvSpPr txBox="1"/>
          <p:nvPr/>
        </p:nvSpPr>
        <p:spPr>
          <a:xfrm>
            <a:off x="7675350" y="4499075"/>
            <a:ext cx="6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Sans"/>
                <a:ea typeface="Nunito Sans"/>
                <a:cs typeface="Nunito Sans"/>
                <a:sym typeface="Nunito Sans"/>
                <a:hlinkClick r:id="rId4"/>
              </a:rPr>
              <a:t>CODE</a:t>
            </a:r>
            <a:endParaRPr sz="1200">
              <a:solidFill>
                <a:schemeClr val="dk1"/>
              </a:solidFill>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p:nvPr/>
        </p:nvSpPr>
        <p:spPr>
          <a:xfrm>
            <a:off x="5590540" y="327850"/>
            <a:ext cx="1928700" cy="705900"/>
          </a:xfrm>
          <a:prstGeom prst="roundRect">
            <a:avLst>
              <a:gd fmla="val 50000" name="adj"/>
            </a:avLst>
          </a:prstGeom>
          <a:solidFill>
            <a:srgbClr val="0942A1"/>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r</a:t>
            </a:r>
            <a:r>
              <a:rPr b="1" lang="en" sz="1261">
                <a:solidFill>
                  <a:srgbClr val="FFFFFF"/>
                </a:solidFill>
                <a:latin typeface="Roboto"/>
                <a:ea typeface="Roboto"/>
                <a:cs typeface="Roboto"/>
                <a:sym typeface="Roboto"/>
              </a:rPr>
              <a:t> →</a:t>
            </a:r>
            <a:r>
              <a:rPr b="1" lang="en" sz="1261">
                <a:solidFill>
                  <a:srgbClr val="FFFFFF"/>
                </a:solidFill>
                <a:latin typeface="Roboto"/>
                <a:ea typeface="Roboto"/>
                <a:cs typeface="Roboto"/>
                <a:sym typeface="Roboto"/>
              </a:rPr>
              <a:t> Random  from [0,1]</a:t>
            </a:r>
            <a:endParaRPr b="1" sz="1261">
              <a:solidFill>
                <a:srgbClr val="FFFFFF"/>
              </a:solidFill>
            </a:endParaRPr>
          </a:p>
        </p:txBody>
      </p:sp>
      <p:sp>
        <p:nvSpPr>
          <p:cNvPr id="545" name="Google Shape;545;p62"/>
          <p:cNvSpPr/>
          <p:nvPr/>
        </p:nvSpPr>
        <p:spPr>
          <a:xfrm>
            <a:off x="6878676" y="1763354"/>
            <a:ext cx="1805400" cy="705900"/>
          </a:xfrm>
          <a:prstGeom prst="roundRect">
            <a:avLst>
              <a:gd fmla="val 50000" name="adj"/>
            </a:avLst>
          </a:prstGeom>
          <a:solidFill>
            <a:srgbClr val="0D5CDF"/>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446">
                <a:solidFill>
                  <a:srgbClr val="FFFFFF"/>
                </a:solidFill>
              </a:rPr>
              <a:t>r ≥ (1 - index)</a:t>
            </a:r>
            <a:endParaRPr b="1" sz="1446">
              <a:solidFill>
                <a:srgbClr val="FFFFFF"/>
              </a:solidFill>
            </a:endParaRPr>
          </a:p>
        </p:txBody>
      </p:sp>
      <p:sp>
        <p:nvSpPr>
          <p:cNvPr id="546" name="Google Shape;546;p62"/>
          <p:cNvSpPr/>
          <p:nvPr/>
        </p:nvSpPr>
        <p:spPr>
          <a:xfrm>
            <a:off x="4465138" y="1763354"/>
            <a:ext cx="1691100" cy="705900"/>
          </a:xfrm>
          <a:prstGeom prst="roundRect">
            <a:avLst>
              <a:gd fmla="val 50000" name="adj"/>
            </a:avLst>
          </a:prstGeom>
          <a:solidFill>
            <a:srgbClr val="0D5CDF"/>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6">
                <a:solidFill>
                  <a:srgbClr val="FFFFFF"/>
                </a:solidFill>
              </a:rPr>
              <a:t>r &lt; (1 - index)</a:t>
            </a:r>
            <a:endParaRPr b="1" sz="1266">
              <a:solidFill>
                <a:srgbClr val="FFFFFF"/>
              </a:solidFill>
            </a:endParaRPr>
          </a:p>
        </p:txBody>
      </p:sp>
      <p:sp>
        <p:nvSpPr>
          <p:cNvPr id="547" name="Google Shape;547;p62"/>
          <p:cNvSpPr/>
          <p:nvPr/>
        </p:nvSpPr>
        <p:spPr>
          <a:xfrm>
            <a:off x="4255085" y="3148116"/>
            <a:ext cx="1184100" cy="554700"/>
          </a:xfrm>
          <a:prstGeom prst="roundRect">
            <a:avLst>
              <a:gd fmla="val 50000" name="adj"/>
            </a:avLst>
          </a:prstGeom>
          <a:solidFill>
            <a:srgbClr val="307AF3"/>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Dies</a:t>
            </a:r>
            <a:endParaRPr b="1" sz="1261">
              <a:solidFill>
                <a:srgbClr val="FFFFFF"/>
              </a:solidFill>
            </a:endParaRPr>
          </a:p>
        </p:txBody>
      </p:sp>
      <p:sp>
        <p:nvSpPr>
          <p:cNvPr id="548" name="Google Shape;548;p62"/>
          <p:cNvSpPr/>
          <p:nvPr/>
        </p:nvSpPr>
        <p:spPr>
          <a:xfrm>
            <a:off x="6033068" y="3198858"/>
            <a:ext cx="1174800" cy="554700"/>
          </a:xfrm>
          <a:prstGeom prst="roundRect">
            <a:avLst>
              <a:gd fmla="val 50000" name="adj"/>
            </a:avLst>
          </a:prstGeom>
          <a:solidFill>
            <a:srgbClr val="307AF3"/>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r &lt; index</a:t>
            </a:r>
            <a:endParaRPr b="1" sz="1261">
              <a:solidFill>
                <a:srgbClr val="FFFFFF"/>
              </a:solidFill>
            </a:endParaRPr>
          </a:p>
        </p:txBody>
      </p:sp>
      <p:sp>
        <p:nvSpPr>
          <p:cNvPr id="549" name="Google Shape;549;p62"/>
          <p:cNvSpPr/>
          <p:nvPr/>
        </p:nvSpPr>
        <p:spPr>
          <a:xfrm>
            <a:off x="7475097" y="3198858"/>
            <a:ext cx="1550100" cy="554700"/>
          </a:xfrm>
          <a:prstGeom prst="roundRect">
            <a:avLst>
              <a:gd fmla="val 50000" name="adj"/>
            </a:avLst>
          </a:prstGeom>
          <a:solidFill>
            <a:srgbClr val="307AF3"/>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r &gt; index</a:t>
            </a:r>
            <a:endParaRPr b="1" sz="1261">
              <a:solidFill>
                <a:srgbClr val="FFFFFF"/>
              </a:solidFill>
            </a:endParaRPr>
          </a:p>
        </p:txBody>
      </p:sp>
      <p:cxnSp>
        <p:nvCxnSpPr>
          <p:cNvPr id="550" name="Google Shape;550;p62"/>
          <p:cNvCxnSpPr>
            <a:stCxn id="544" idx="2"/>
            <a:endCxn id="545" idx="0"/>
          </p:cNvCxnSpPr>
          <p:nvPr/>
        </p:nvCxnSpPr>
        <p:spPr>
          <a:xfrm flipH="1" rot="-5400000">
            <a:off x="6803290" y="785350"/>
            <a:ext cx="729600" cy="12264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51" name="Google Shape;551;p62"/>
          <p:cNvCxnSpPr>
            <a:stCxn id="546" idx="0"/>
            <a:endCxn id="544" idx="2"/>
          </p:cNvCxnSpPr>
          <p:nvPr/>
        </p:nvCxnSpPr>
        <p:spPr>
          <a:xfrm rot="-5400000">
            <a:off x="5567938" y="776504"/>
            <a:ext cx="729600" cy="12441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52" name="Google Shape;552;p62"/>
          <p:cNvCxnSpPr>
            <a:endCxn id="546" idx="2"/>
          </p:cNvCxnSpPr>
          <p:nvPr/>
        </p:nvCxnSpPr>
        <p:spPr>
          <a:xfrm rot="-5400000">
            <a:off x="4726288" y="2601554"/>
            <a:ext cx="716700" cy="452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53" name="Google Shape;553;p62"/>
          <p:cNvCxnSpPr>
            <a:stCxn id="545" idx="2"/>
            <a:endCxn id="549" idx="0"/>
          </p:cNvCxnSpPr>
          <p:nvPr/>
        </p:nvCxnSpPr>
        <p:spPr>
          <a:xfrm flipH="1" rot="-5400000">
            <a:off x="7651026" y="2599604"/>
            <a:ext cx="729600" cy="4689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54" name="Google Shape;554;p62"/>
          <p:cNvCxnSpPr>
            <a:stCxn id="548" idx="0"/>
            <a:endCxn id="545" idx="2"/>
          </p:cNvCxnSpPr>
          <p:nvPr/>
        </p:nvCxnSpPr>
        <p:spPr>
          <a:xfrm rot="-5400000">
            <a:off x="6836168" y="2253558"/>
            <a:ext cx="729600" cy="11610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55" name="Google Shape;555;p62"/>
          <p:cNvCxnSpPr/>
          <p:nvPr/>
        </p:nvCxnSpPr>
        <p:spPr>
          <a:xfrm rot="-5400000">
            <a:off x="6140855" y="3707917"/>
            <a:ext cx="456300" cy="4617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56" name="Google Shape;556;p62"/>
          <p:cNvSpPr/>
          <p:nvPr/>
        </p:nvSpPr>
        <p:spPr>
          <a:xfrm>
            <a:off x="5439055" y="4168381"/>
            <a:ext cx="1338000" cy="554700"/>
          </a:xfrm>
          <a:prstGeom prst="roundRect">
            <a:avLst>
              <a:gd fmla="val 50000" name="adj"/>
            </a:avLst>
          </a:prstGeom>
          <a:solidFill>
            <a:srgbClr val="307AF3"/>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Pop &lt; 10k</a:t>
            </a:r>
            <a:endParaRPr b="1" sz="1261">
              <a:solidFill>
                <a:srgbClr val="FFFFFF"/>
              </a:solidFill>
            </a:endParaRPr>
          </a:p>
        </p:txBody>
      </p:sp>
      <p:cxnSp>
        <p:nvCxnSpPr>
          <p:cNvPr id="557" name="Google Shape;557;p62"/>
          <p:cNvCxnSpPr>
            <a:endCxn id="556" idx="1"/>
          </p:cNvCxnSpPr>
          <p:nvPr/>
        </p:nvCxnSpPr>
        <p:spPr>
          <a:xfrm flipH="1" rot="10800000">
            <a:off x="4853755" y="4445731"/>
            <a:ext cx="585300" cy="1050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58" name="Google Shape;558;p62"/>
          <p:cNvSpPr/>
          <p:nvPr/>
        </p:nvSpPr>
        <p:spPr>
          <a:xfrm>
            <a:off x="3614899" y="4270045"/>
            <a:ext cx="1442400" cy="456300"/>
          </a:xfrm>
          <a:prstGeom prst="roundRect">
            <a:avLst>
              <a:gd fmla="val 50000" name="adj"/>
            </a:avLst>
          </a:prstGeom>
          <a:solidFill>
            <a:srgbClr val="307AF3"/>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Reproduces</a:t>
            </a:r>
            <a:endParaRPr b="1" sz="1261">
              <a:solidFill>
                <a:srgbClr val="FFFFFF"/>
              </a:solidFill>
            </a:endParaRPr>
          </a:p>
        </p:txBody>
      </p:sp>
      <p:sp>
        <p:nvSpPr>
          <p:cNvPr id="559" name="Google Shape;559;p62"/>
          <p:cNvSpPr/>
          <p:nvPr/>
        </p:nvSpPr>
        <p:spPr>
          <a:xfrm>
            <a:off x="7734789" y="4168381"/>
            <a:ext cx="1184100" cy="554700"/>
          </a:xfrm>
          <a:prstGeom prst="roundRect">
            <a:avLst>
              <a:gd fmla="val 50000" name="adj"/>
            </a:avLst>
          </a:prstGeom>
          <a:solidFill>
            <a:srgbClr val="307AF3"/>
          </a:solidFill>
          <a:ln>
            <a:noFill/>
          </a:ln>
        </p:spPr>
        <p:txBody>
          <a:bodyPr anchorCtr="0" anchor="ctr" bIns="94475" lIns="94475" spcFirstLastPara="1" rIns="94475" wrap="square" tIns="94475">
            <a:noAutofit/>
          </a:bodyPr>
          <a:lstStyle/>
          <a:p>
            <a:pPr indent="0" lvl="0" marL="0" rtl="0" algn="ctr">
              <a:spcBef>
                <a:spcPts val="0"/>
              </a:spcBef>
              <a:spcAft>
                <a:spcPts val="0"/>
              </a:spcAft>
              <a:buNone/>
            </a:pPr>
            <a:r>
              <a:rPr b="1" lang="en" sz="1261">
                <a:solidFill>
                  <a:srgbClr val="FFFFFF"/>
                </a:solidFill>
                <a:latin typeface="Roboto"/>
                <a:ea typeface="Roboto"/>
                <a:cs typeface="Roboto"/>
                <a:sym typeface="Roboto"/>
              </a:rPr>
              <a:t>Nothing</a:t>
            </a:r>
            <a:endParaRPr b="1" sz="1261">
              <a:solidFill>
                <a:srgbClr val="FFFFFF"/>
              </a:solidFill>
            </a:endParaRPr>
          </a:p>
        </p:txBody>
      </p:sp>
      <p:cxnSp>
        <p:nvCxnSpPr>
          <p:cNvPr id="560" name="Google Shape;560;p62"/>
          <p:cNvCxnSpPr>
            <a:stCxn id="556" idx="3"/>
            <a:endCxn id="559" idx="1"/>
          </p:cNvCxnSpPr>
          <p:nvPr/>
        </p:nvCxnSpPr>
        <p:spPr>
          <a:xfrm>
            <a:off x="6777055" y="4445731"/>
            <a:ext cx="957600" cy="600"/>
          </a:xfrm>
          <a:prstGeom prst="bentConnector3">
            <a:avLst>
              <a:gd fmla="val 50007" name="adj1"/>
            </a:avLst>
          </a:prstGeom>
          <a:noFill/>
          <a:ln cap="flat" cmpd="sng" w="9525">
            <a:solidFill>
              <a:srgbClr val="C2C2C2"/>
            </a:solidFill>
            <a:prstDash val="solid"/>
            <a:round/>
            <a:headEnd len="sm" w="sm" type="none"/>
            <a:tailEnd len="sm" w="sm" type="none"/>
          </a:ln>
        </p:spPr>
      </p:cxnSp>
      <p:cxnSp>
        <p:nvCxnSpPr>
          <p:cNvPr id="561" name="Google Shape;561;p62"/>
          <p:cNvCxnSpPr>
            <a:stCxn id="559" idx="0"/>
            <a:endCxn id="549" idx="2"/>
          </p:cNvCxnSpPr>
          <p:nvPr/>
        </p:nvCxnSpPr>
        <p:spPr>
          <a:xfrm flipH="1" rot="5400000">
            <a:off x="8080989" y="3922531"/>
            <a:ext cx="414900" cy="76800"/>
          </a:xfrm>
          <a:prstGeom prst="bentConnector3">
            <a:avLst>
              <a:gd fmla="val 49992" name="adj1"/>
            </a:avLst>
          </a:prstGeom>
          <a:noFill/>
          <a:ln cap="flat" cmpd="sng" w="9525">
            <a:solidFill>
              <a:srgbClr val="C2C2C2"/>
            </a:solidFill>
            <a:prstDash val="solid"/>
            <a:round/>
            <a:headEnd len="sm" w="sm" type="none"/>
            <a:tailEnd len="sm" w="sm" type="none"/>
          </a:ln>
        </p:spPr>
      </p:cxnSp>
      <p:sp>
        <p:nvSpPr>
          <p:cNvPr id="562" name="Google Shape;562;p62"/>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563" name="Google Shape;563;p62" title="Screenshot 2025-12-13 at 8.01.10 AM.png"/>
          <p:cNvPicPr preferRelativeResize="0"/>
          <p:nvPr/>
        </p:nvPicPr>
        <p:blipFill>
          <a:blip r:embed="rId3">
            <a:alphaModFix/>
          </a:blip>
          <a:stretch>
            <a:fillRect/>
          </a:stretch>
        </p:blipFill>
        <p:spPr>
          <a:xfrm>
            <a:off x="317275" y="3274375"/>
            <a:ext cx="3086100" cy="1276350"/>
          </a:xfrm>
          <a:prstGeom prst="rect">
            <a:avLst/>
          </a:prstGeom>
          <a:noFill/>
          <a:ln>
            <a:noFill/>
          </a:ln>
        </p:spPr>
      </p:pic>
      <p:pic>
        <p:nvPicPr>
          <p:cNvPr id="564" name="Google Shape;564;p62" title="Screenshot 2025-12-13 at 8.01.23 AM.png"/>
          <p:cNvPicPr preferRelativeResize="0"/>
          <p:nvPr/>
        </p:nvPicPr>
        <p:blipFill>
          <a:blip r:embed="rId4">
            <a:alphaModFix/>
          </a:blip>
          <a:stretch>
            <a:fillRect/>
          </a:stretch>
        </p:blipFill>
        <p:spPr>
          <a:xfrm>
            <a:off x="317275" y="688725"/>
            <a:ext cx="3198473" cy="2461602"/>
          </a:xfrm>
          <a:prstGeom prst="rect">
            <a:avLst/>
          </a:prstGeom>
          <a:noFill/>
          <a:ln>
            <a:noFill/>
          </a:ln>
        </p:spPr>
      </p:pic>
      <p:sp>
        <p:nvSpPr>
          <p:cNvPr id="565" name="Google Shape;565;p62"/>
          <p:cNvSpPr txBox="1"/>
          <p:nvPr/>
        </p:nvSpPr>
        <p:spPr>
          <a:xfrm>
            <a:off x="228600" y="327850"/>
            <a:ext cx="533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dk1"/>
                </a:solidFill>
                <a:latin typeface="Nunito Sans"/>
                <a:ea typeface="Nunito Sans"/>
                <a:cs typeface="Nunito Sans"/>
                <a:sym typeface="Nunito Sans"/>
              </a:rPr>
              <a:t>Index Function</a:t>
            </a:r>
            <a:endParaRPr i="1" sz="1200" u="sng">
              <a:solidFill>
                <a:schemeClr val="dk1"/>
              </a:solidFill>
              <a:latin typeface="Nunito Sans"/>
              <a:ea typeface="Nunito Sans"/>
              <a:cs typeface="Nunito Sans"/>
              <a:sym typeface="Nunito Sans"/>
            </a:endParaRPr>
          </a:p>
        </p:txBody>
      </p:sp>
      <p:sp>
        <p:nvSpPr>
          <p:cNvPr id="566" name="Google Shape;566;p62"/>
          <p:cNvSpPr txBox="1"/>
          <p:nvPr/>
        </p:nvSpPr>
        <p:spPr>
          <a:xfrm>
            <a:off x="5581050" y="0"/>
            <a:ext cx="533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dk1"/>
                </a:solidFill>
                <a:latin typeface="Nunito Sans"/>
                <a:ea typeface="Nunito Sans"/>
                <a:cs typeface="Nunito Sans"/>
                <a:sym typeface="Nunito Sans"/>
              </a:rPr>
              <a:t>Probabilistic</a:t>
            </a:r>
            <a:r>
              <a:rPr i="1" lang="en" sz="1200" u="sng">
                <a:solidFill>
                  <a:schemeClr val="dk1"/>
                </a:solidFill>
                <a:latin typeface="Nunito Sans"/>
                <a:ea typeface="Nunito Sans"/>
                <a:cs typeface="Nunito Sans"/>
                <a:sym typeface="Nunito Sans"/>
              </a:rPr>
              <a:t> Decision Tree</a:t>
            </a:r>
            <a:endParaRPr i="1" sz="1200" u="sng">
              <a:solidFill>
                <a:schemeClr val="dk1"/>
              </a:solidFill>
              <a:latin typeface="Nunito Sans"/>
              <a:ea typeface="Nunito Sans"/>
              <a:cs typeface="Nunito Sans"/>
              <a:sym typeface="Nunito Sans"/>
            </a:endParaRPr>
          </a:p>
        </p:txBody>
      </p:sp>
      <p:sp>
        <p:nvSpPr>
          <p:cNvPr id="567" name="Google Shape;567;p62"/>
          <p:cNvSpPr txBox="1"/>
          <p:nvPr/>
        </p:nvSpPr>
        <p:spPr>
          <a:xfrm>
            <a:off x="323000" y="4674775"/>
            <a:ext cx="6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Sans"/>
                <a:ea typeface="Nunito Sans"/>
                <a:cs typeface="Nunito Sans"/>
                <a:sym typeface="Nunito Sans"/>
                <a:hlinkClick r:id="rId5"/>
              </a:rPr>
              <a:t>CODE</a:t>
            </a:r>
            <a:endParaRPr sz="1200">
              <a:solidFill>
                <a:schemeClr val="dk1"/>
              </a:solidFill>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Total Fitness</a:t>
            </a:r>
            <a:endParaRPr/>
          </a:p>
        </p:txBody>
      </p:sp>
      <p:sp>
        <p:nvSpPr>
          <p:cNvPr id="573" name="Google Shape;573;p63"/>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574" name="Google Shape;574;p63"/>
          <p:cNvPicPr preferRelativeResize="0"/>
          <p:nvPr/>
        </p:nvPicPr>
        <p:blipFill rotWithShape="1">
          <a:blip r:embed="rId3">
            <a:alphaModFix/>
          </a:blip>
          <a:srcRect b="14258" l="0" r="66233" t="0"/>
          <a:stretch/>
        </p:blipFill>
        <p:spPr>
          <a:xfrm>
            <a:off x="885038" y="931775"/>
            <a:ext cx="2414726" cy="1994100"/>
          </a:xfrm>
          <a:prstGeom prst="rect">
            <a:avLst/>
          </a:prstGeom>
          <a:noFill/>
          <a:ln>
            <a:noFill/>
          </a:ln>
        </p:spPr>
      </p:pic>
      <p:pic>
        <p:nvPicPr>
          <p:cNvPr id="575" name="Google Shape;575;p63"/>
          <p:cNvPicPr preferRelativeResize="0"/>
          <p:nvPr/>
        </p:nvPicPr>
        <p:blipFill rotWithShape="1">
          <a:blip r:embed="rId4">
            <a:alphaModFix/>
          </a:blip>
          <a:srcRect b="14288" l="0" r="65929" t="0"/>
          <a:stretch/>
        </p:blipFill>
        <p:spPr>
          <a:xfrm>
            <a:off x="3364625" y="940669"/>
            <a:ext cx="2414726" cy="1976318"/>
          </a:xfrm>
          <a:prstGeom prst="rect">
            <a:avLst/>
          </a:prstGeom>
          <a:noFill/>
          <a:ln>
            <a:noFill/>
          </a:ln>
        </p:spPr>
      </p:pic>
      <p:pic>
        <p:nvPicPr>
          <p:cNvPr id="576" name="Google Shape;576;p63"/>
          <p:cNvPicPr preferRelativeResize="0"/>
          <p:nvPr/>
        </p:nvPicPr>
        <p:blipFill rotWithShape="1">
          <a:blip r:embed="rId5">
            <a:alphaModFix/>
          </a:blip>
          <a:srcRect b="13434" l="0" r="66216" t="0"/>
          <a:stretch/>
        </p:blipFill>
        <p:spPr>
          <a:xfrm>
            <a:off x="5844188" y="887404"/>
            <a:ext cx="2414726" cy="2015984"/>
          </a:xfrm>
          <a:prstGeom prst="rect">
            <a:avLst/>
          </a:prstGeom>
          <a:noFill/>
          <a:ln>
            <a:noFill/>
          </a:ln>
        </p:spPr>
      </p:pic>
      <p:pic>
        <p:nvPicPr>
          <p:cNvPr id="577" name="Google Shape;577;p63"/>
          <p:cNvPicPr preferRelativeResize="0"/>
          <p:nvPr/>
        </p:nvPicPr>
        <p:blipFill rotWithShape="1">
          <a:blip r:embed="rId6">
            <a:alphaModFix/>
          </a:blip>
          <a:srcRect b="19704" l="0" r="65505" t="0"/>
          <a:stretch/>
        </p:blipFill>
        <p:spPr>
          <a:xfrm>
            <a:off x="885038" y="3083700"/>
            <a:ext cx="2414726" cy="1828622"/>
          </a:xfrm>
          <a:prstGeom prst="rect">
            <a:avLst/>
          </a:prstGeom>
          <a:noFill/>
          <a:ln>
            <a:noFill/>
          </a:ln>
        </p:spPr>
      </p:pic>
      <p:pic>
        <p:nvPicPr>
          <p:cNvPr id="578" name="Google Shape;578;p63"/>
          <p:cNvPicPr preferRelativeResize="0"/>
          <p:nvPr/>
        </p:nvPicPr>
        <p:blipFill rotWithShape="1">
          <a:blip r:embed="rId7">
            <a:alphaModFix/>
          </a:blip>
          <a:srcRect b="19839" l="0" r="65908" t="0"/>
          <a:stretch/>
        </p:blipFill>
        <p:spPr>
          <a:xfrm>
            <a:off x="3364625" y="3072888"/>
            <a:ext cx="2414726" cy="1850259"/>
          </a:xfrm>
          <a:prstGeom prst="rect">
            <a:avLst/>
          </a:prstGeom>
          <a:noFill/>
          <a:ln>
            <a:noFill/>
          </a:ln>
        </p:spPr>
      </p:pic>
      <p:pic>
        <p:nvPicPr>
          <p:cNvPr id="579" name="Google Shape;579;p63"/>
          <p:cNvPicPr preferRelativeResize="0"/>
          <p:nvPr/>
        </p:nvPicPr>
        <p:blipFill rotWithShape="1">
          <a:blip r:embed="rId8">
            <a:alphaModFix/>
          </a:blip>
          <a:srcRect b="18679" l="0" r="66112" t="0"/>
          <a:stretch/>
        </p:blipFill>
        <p:spPr>
          <a:xfrm>
            <a:off x="5935788" y="3083700"/>
            <a:ext cx="2343502" cy="1828625"/>
          </a:xfrm>
          <a:prstGeom prst="rect">
            <a:avLst/>
          </a:prstGeom>
          <a:noFill/>
          <a:ln>
            <a:noFill/>
          </a:ln>
        </p:spPr>
      </p:pic>
      <p:sp>
        <p:nvSpPr>
          <p:cNvPr id="580" name="Google Shape;580;p63"/>
          <p:cNvSpPr txBox="1"/>
          <p:nvPr/>
        </p:nvSpPr>
        <p:spPr>
          <a:xfrm>
            <a:off x="8435750" y="4683725"/>
            <a:ext cx="6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Sans"/>
                <a:ea typeface="Nunito Sans"/>
                <a:cs typeface="Nunito Sans"/>
                <a:sym typeface="Nunito Sans"/>
                <a:hlinkClick r:id="rId9"/>
              </a:rPr>
              <a:t>DATA</a:t>
            </a:r>
            <a:endParaRPr sz="1200">
              <a:solidFill>
                <a:schemeClr val="dk1"/>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4"/>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Total Population</a:t>
            </a:r>
            <a:endParaRPr/>
          </a:p>
        </p:txBody>
      </p:sp>
      <p:sp>
        <p:nvSpPr>
          <p:cNvPr id="586" name="Google Shape;586;p64"/>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587" name="Google Shape;587;p64"/>
          <p:cNvPicPr preferRelativeResize="0"/>
          <p:nvPr/>
        </p:nvPicPr>
        <p:blipFill rotWithShape="1">
          <a:blip r:embed="rId3">
            <a:alphaModFix/>
          </a:blip>
          <a:srcRect b="14258" l="33646" r="33056" t="0"/>
          <a:stretch/>
        </p:blipFill>
        <p:spPr>
          <a:xfrm>
            <a:off x="895792" y="934425"/>
            <a:ext cx="2392925" cy="2003992"/>
          </a:xfrm>
          <a:prstGeom prst="rect">
            <a:avLst/>
          </a:prstGeom>
          <a:noFill/>
          <a:ln>
            <a:noFill/>
          </a:ln>
        </p:spPr>
      </p:pic>
      <p:pic>
        <p:nvPicPr>
          <p:cNvPr id="588" name="Google Shape;588;p64"/>
          <p:cNvPicPr preferRelativeResize="0"/>
          <p:nvPr/>
        </p:nvPicPr>
        <p:blipFill rotWithShape="1">
          <a:blip r:embed="rId4">
            <a:alphaModFix/>
          </a:blip>
          <a:srcRect b="14288" l="34170" r="32855" t="0"/>
          <a:stretch/>
        </p:blipFill>
        <p:spPr>
          <a:xfrm>
            <a:off x="3374775" y="945466"/>
            <a:ext cx="2392925" cy="2023509"/>
          </a:xfrm>
          <a:prstGeom prst="rect">
            <a:avLst/>
          </a:prstGeom>
          <a:noFill/>
          <a:ln>
            <a:noFill/>
          </a:ln>
        </p:spPr>
      </p:pic>
      <p:pic>
        <p:nvPicPr>
          <p:cNvPr id="589" name="Google Shape;589;p64"/>
          <p:cNvPicPr preferRelativeResize="0"/>
          <p:nvPr/>
        </p:nvPicPr>
        <p:blipFill rotWithShape="1">
          <a:blip r:embed="rId5">
            <a:alphaModFix/>
          </a:blip>
          <a:srcRect b="13434" l="33088" r="32231" t="0"/>
          <a:stretch/>
        </p:blipFill>
        <p:spPr>
          <a:xfrm>
            <a:off x="5836177" y="934425"/>
            <a:ext cx="2392925" cy="1946102"/>
          </a:xfrm>
          <a:prstGeom prst="rect">
            <a:avLst/>
          </a:prstGeom>
          <a:noFill/>
          <a:ln>
            <a:noFill/>
          </a:ln>
        </p:spPr>
      </p:pic>
      <p:pic>
        <p:nvPicPr>
          <p:cNvPr id="590" name="Google Shape;590;p64"/>
          <p:cNvPicPr preferRelativeResize="0"/>
          <p:nvPr/>
        </p:nvPicPr>
        <p:blipFill rotWithShape="1">
          <a:blip r:embed="rId6">
            <a:alphaModFix/>
          </a:blip>
          <a:srcRect b="19704" l="34158" r="31740" t="0"/>
          <a:stretch/>
        </p:blipFill>
        <p:spPr>
          <a:xfrm>
            <a:off x="895792" y="3048592"/>
            <a:ext cx="2392925" cy="1833012"/>
          </a:xfrm>
          <a:prstGeom prst="rect">
            <a:avLst/>
          </a:prstGeom>
          <a:noFill/>
          <a:ln>
            <a:noFill/>
          </a:ln>
        </p:spPr>
      </p:pic>
      <p:pic>
        <p:nvPicPr>
          <p:cNvPr id="591" name="Google Shape;591;p64"/>
          <p:cNvPicPr preferRelativeResize="0"/>
          <p:nvPr/>
        </p:nvPicPr>
        <p:blipFill rotWithShape="1">
          <a:blip r:embed="rId7">
            <a:alphaModFix/>
          </a:blip>
          <a:srcRect b="19839" l="34008" r="31729" t="0"/>
          <a:stretch/>
        </p:blipFill>
        <p:spPr>
          <a:xfrm>
            <a:off x="3374775" y="3052867"/>
            <a:ext cx="2392925" cy="1824439"/>
          </a:xfrm>
          <a:prstGeom prst="rect">
            <a:avLst/>
          </a:prstGeom>
          <a:noFill/>
          <a:ln>
            <a:noFill/>
          </a:ln>
        </p:spPr>
      </p:pic>
      <p:pic>
        <p:nvPicPr>
          <p:cNvPr id="592" name="Google Shape;592;p64"/>
          <p:cNvPicPr preferRelativeResize="0"/>
          <p:nvPr/>
        </p:nvPicPr>
        <p:blipFill rotWithShape="1">
          <a:blip r:embed="rId8">
            <a:alphaModFix/>
          </a:blip>
          <a:srcRect b="18679" l="34015" r="32043" t="0"/>
          <a:stretch/>
        </p:blipFill>
        <p:spPr>
          <a:xfrm>
            <a:off x="5855298" y="3032942"/>
            <a:ext cx="2392925" cy="1864311"/>
          </a:xfrm>
          <a:prstGeom prst="rect">
            <a:avLst/>
          </a:prstGeom>
          <a:noFill/>
          <a:ln>
            <a:noFill/>
          </a:ln>
        </p:spPr>
      </p:pic>
      <p:sp>
        <p:nvSpPr>
          <p:cNvPr id="593" name="Google Shape;593;p64"/>
          <p:cNvSpPr txBox="1"/>
          <p:nvPr/>
        </p:nvSpPr>
        <p:spPr>
          <a:xfrm>
            <a:off x="895800" y="873650"/>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Sans"/>
                <a:ea typeface="Nunito Sans"/>
                <a:cs typeface="Nunito Sans"/>
                <a:sym typeface="Nunito Sans"/>
              </a:rPr>
              <a:t>MR=0.05</a:t>
            </a:r>
            <a:endParaRPr sz="800">
              <a:solidFill>
                <a:schemeClr val="dk1"/>
              </a:solidFill>
              <a:latin typeface="Nunito Sans"/>
              <a:ea typeface="Nunito Sans"/>
              <a:cs typeface="Nunito Sans"/>
              <a:sym typeface="Nunito Sans"/>
            </a:endParaRPr>
          </a:p>
        </p:txBody>
      </p:sp>
      <p:sp>
        <p:nvSpPr>
          <p:cNvPr id="594" name="Google Shape;594;p64"/>
          <p:cNvSpPr txBox="1"/>
          <p:nvPr/>
        </p:nvSpPr>
        <p:spPr>
          <a:xfrm>
            <a:off x="3364298" y="873083"/>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Sans"/>
                <a:ea typeface="Nunito Sans"/>
                <a:cs typeface="Nunito Sans"/>
                <a:sym typeface="Nunito Sans"/>
              </a:rPr>
              <a:t>MR=0.15</a:t>
            </a:r>
            <a:endParaRPr sz="800">
              <a:solidFill>
                <a:schemeClr val="dk1"/>
              </a:solidFill>
              <a:latin typeface="Nunito Sans"/>
              <a:ea typeface="Nunito Sans"/>
              <a:cs typeface="Nunito Sans"/>
              <a:sym typeface="Nunito Sans"/>
            </a:endParaRPr>
          </a:p>
        </p:txBody>
      </p:sp>
      <p:sp>
        <p:nvSpPr>
          <p:cNvPr id="595" name="Google Shape;595;p64"/>
          <p:cNvSpPr txBox="1"/>
          <p:nvPr/>
        </p:nvSpPr>
        <p:spPr>
          <a:xfrm>
            <a:off x="5894877" y="872517"/>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Sans"/>
                <a:ea typeface="Nunito Sans"/>
                <a:cs typeface="Nunito Sans"/>
                <a:sym typeface="Nunito Sans"/>
              </a:rPr>
              <a:t>MR=0.25</a:t>
            </a:r>
            <a:endParaRPr sz="800">
              <a:solidFill>
                <a:schemeClr val="dk1"/>
              </a:solidFill>
              <a:latin typeface="Nunito Sans"/>
              <a:ea typeface="Nunito Sans"/>
              <a:cs typeface="Nunito Sans"/>
              <a:sym typeface="Nunito Sans"/>
            </a:endParaRPr>
          </a:p>
        </p:txBody>
      </p:sp>
      <p:sp>
        <p:nvSpPr>
          <p:cNvPr id="596" name="Google Shape;596;p64"/>
          <p:cNvSpPr txBox="1"/>
          <p:nvPr/>
        </p:nvSpPr>
        <p:spPr>
          <a:xfrm>
            <a:off x="913233" y="296897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Sans"/>
                <a:ea typeface="Nunito Sans"/>
                <a:cs typeface="Nunito Sans"/>
                <a:sym typeface="Nunito Sans"/>
              </a:rPr>
              <a:t>MR=0.35</a:t>
            </a:r>
            <a:endParaRPr sz="800">
              <a:solidFill>
                <a:schemeClr val="dk1"/>
              </a:solidFill>
              <a:latin typeface="Nunito Sans"/>
              <a:ea typeface="Nunito Sans"/>
              <a:cs typeface="Nunito Sans"/>
              <a:sym typeface="Nunito Sans"/>
            </a:endParaRPr>
          </a:p>
        </p:txBody>
      </p:sp>
      <p:sp>
        <p:nvSpPr>
          <p:cNvPr id="597" name="Google Shape;597;p64"/>
          <p:cNvSpPr txBox="1"/>
          <p:nvPr/>
        </p:nvSpPr>
        <p:spPr>
          <a:xfrm>
            <a:off x="3384263" y="296897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Sans"/>
                <a:ea typeface="Nunito Sans"/>
                <a:cs typeface="Nunito Sans"/>
                <a:sym typeface="Nunito Sans"/>
              </a:rPr>
              <a:t>MR=0.45</a:t>
            </a:r>
            <a:endParaRPr sz="800">
              <a:solidFill>
                <a:schemeClr val="dk1"/>
              </a:solidFill>
              <a:latin typeface="Nunito Sans"/>
              <a:ea typeface="Nunito Sans"/>
              <a:cs typeface="Nunito Sans"/>
              <a:sym typeface="Nunito Sans"/>
            </a:endParaRPr>
          </a:p>
        </p:txBody>
      </p:sp>
      <p:sp>
        <p:nvSpPr>
          <p:cNvPr id="598" name="Google Shape;598;p64"/>
          <p:cNvSpPr txBox="1"/>
          <p:nvPr/>
        </p:nvSpPr>
        <p:spPr>
          <a:xfrm>
            <a:off x="5882431" y="296897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Sans"/>
                <a:ea typeface="Nunito Sans"/>
                <a:cs typeface="Nunito Sans"/>
                <a:sym typeface="Nunito Sans"/>
              </a:rPr>
              <a:t>MR=0.5</a:t>
            </a:r>
            <a:endParaRPr sz="800">
              <a:solidFill>
                <a:schemeClr val="dk1"/>
              </a:solidFill>
              <a:latin typeface="Nunito Sans"/>
              <a:ea typeface="Nunito Sans"/>
              <a:cs typeface="Nunito Sans"/>
              <a:sym typeface="Nunito Sans"/>
            </a:endParaRPr>
          </a:p>
        </p:txBody>
      </p:sp>
      <p:sp>
        <p:nvSpPr>
          <p:cNvPr id="599" name="Google Shape;599;p64"/>
          <p:cNvSpPr txBox="1"/>
          <p:nvPr/>
        </p:nvSpPr>
        <p:spPr>
          <a:xfrm>
            <a:off x="8435750" y="4683725"/>
            <a:ext cx="6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Sans"/>
                <a:ea typeface="Nunito Sans"/>
                <a:cs typeface="Nunito Sans"/>
                <a:sym typeface="Nunito Sans"/>
                <a:hlinkClick r:id="rId9"/>
              </a:rPr>
              <a:t>DATA</a:t>
            </a:r>
            <a:endParaRPr sz="1200">
              <a:solidFill>
                <a:schemeClr val="dk1"/>
              </a:solidFill>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Individual Fitness</a:t>
            </a:r>
            <a:endParaRPr/>
          </a:p>
        </p:txBody>
      </p:sp>
      <p:sp>
        <p:nvSpPr>
          <p:cNvPr id="605" name="Google Shape;605;p65"/>
          <p:cNvSpPr/>
          <p:nvPr/>
        </p:nvSpPr>
        <p:spPr>
          <a:xfrm>
            <a:off x="8653325" y="4754388"/>
            <a:ext cx="315500" cy="315875"/>
          </a:xfrm>
          <a:prstGeom prst="flowChartProcess">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606" name="Google Shape;606;p65"/>
          <p:cNvPicPr preferRelativeResize="0"/>
          <p:nvPr/>
        </p:nvPicPr>
        <p:blipFill rotWithShape="1">
          <a:blip r:embed="rId3">
            <a:alphaModFix/>
          </a:blip>
          <a:srcRect b="14259" l="68849" r="0" t="5406"/>
          <a:stretch/>
        </p:blipFill>
        <p:spPr>
          <a:xfrm>
            <a:off x="900600" y="953463"/>
            <a:ext cx="2400874" cy="2013625"/>
          </a:xfrm>
          <a:prstGeom prst="rect">
            <a:avLst/>
          </a:prstGeom>
          <a:noFill/>
          <a:ln>
            <a:noFill/>
          </a:ln>
        </p:spPr>
      </p:pic>
      <p:pic>
        <p:nvPicPr>
          <p:cNvPr id="607" name="Google Shape;607;p65"/>
          <p:cNvPicPr preferRelativeResize="0"/>
          <p:nvPr/>
        </p:nvPicPr>
        <p:blipFill rotWithShape="1">
          <a:blip r:embed="rId4">
            <a:alphaModFix/>
          </a:blip>
          <a:srcRect b="14292" l="69091" r="0" t="5321"/>
          <a:stretch/>
        </p:blipFill>
        <p:spPr>
          <a:xfrm>
            <a:off x="3366363" y="953462"/>
            <a:ext cx="2379817" cy="2013625"/>
          </a:xfrm>
          <a:prstGeom prst="rect">
            <a:avLst/>
          </a:prstGeom>
          <a:noFill/>
          <a:ln>
            <a:noFill/>
          </a:ln>
        </p:spPr>
      </p:pic>
      <p:pic>
        <p:nvPicPr>
          <p:cNvPr id="608" name="Google Shape;608;p65"/>
          <p:cNvPicPr preferRelativeResize="0"/>
          <p:nvPr/>
        </p:nvPicPr>
        <p:blipFill rotWithShape="1">
          <a:blip r:embed="rId5">
            <a:alphaModFix/>
          </a:blip>
          <a:srcRect b="13436" l="69230" r="0" t="6538"/>
          <a:stretch/>
        </p:blipFill>
        <p:spPr>
          <a:xfrm>
            <a:off x="5811075" y="951916"/>
            <a:ext cx="2379825" cy="2016696"/>
          </a:xfrm>
          <a:prstGeom prst="rect">
            <a:avLst/>
          </a:prstGeom>
          <a:noFill/>
          <a:ln>
            <a:noFill/>
          </a:ln>
        </p:spPr>
      </p:pic>
      <p:pic>
        <p:nvPicPr>
          <p:cNvPr id="609" name="Google Shape;609;p65"/>
          <p:cNvPicPr preferRelativeResize="0"/>
          <p:nvPr/>
        </p:nvPicPr>
        <p:blipFill rotWithShape="1">
          <a:blip r:embed="rId6">
            <a:alphaModFix/>
          </a:blip>
          <a:srcRect b="19703" l="68797" r="0" t="5858"/>
          <a:stretch/>
        </p:blipFill>
        <p:spPr>
          <a:xfrm>
            <a:off x="900600" y="3064475"/>
            <a:ext cx="2400874" cy="1863298"/>
          </a:xfrm>
          <a:prstGeom prst="rect">
            <a:avLst/>
          </a:prstGeom>
          <a:noFill/>
          <a:ln>
            <a:noFill/>
          </a:ln>
        </p:spPr>
      </p:pic>
      <p:pic>
        <p:nvPicPr>
          <p:cNvPr id="610" name="Google Shape;610;p65"/>
          <p:cNvPicPr preferRelativeResize="0"/>
          <p:nvPr/>
        </p:nvPicPr>
        <p:blipFill rotWithShape="1">
          <a:blip r:embed="rId7">
            <a:alphaModFix/>
          </a:blip>
          <a:srcRect b="19842" l="68416" r="0" t="5703"/>
          <a:stretch/>
        </p:blipFill>
        <p:spPr>
          <a:xfrm>
            <a:off x="3366350" y="3082050"/>
            <a:ext cx="2379825" cy="1828162"/>
          </a:xfrm>
          <a:prstGeom prst="rect">
            <a:avLst/>
          </a:prstGeom>
          <a:noFill/>
          <a:ln>
            <a:noFill/>
          </a:ln>
        </p:spPr>
      </p:pic>
      <p:pic>
        <p:nvPicPr>
          <p:cNvPr id="611" name="Google Shape;611;p65"/>
          <p:cNvPicPr preferRelativeResize="0"/>
          <p:nvPr/>
        </p:nvPicPr>
        <p:blipFill rotWithShape="1">
          <a:blip r:embed="rId8">
            <a:alphaModFix/>
          </a:blip>
          <a:srcRect b="18679" l="68502" r="0" t="6391"/>
          <a:stretch/>
        </p:blipFill>
        <p:spPr>
          <a:xfrm>
            <a:off x="5857400" y="3067575"/>
            <a:ext cx="2400874" cy="1857101"/>
          </a:xfrm>
          <a:prstGeom prst="rect">
            <a:avLst/>
          </a:prstGeom>
          <a:noFill/>
          <a:ln>
            <a:noFill/>
          </a:ln>
        </p:spPr>
      </p:pic>
      <p:sp>
        <p:nvSpPr>
          <p:cNvPr id="612" name="Google Shape;612;p65"/>
          <p:cNvSpPr txBox="1"/>
          <p:nvPr/>
        </p:nvSpPr>
        <p:spPr>
          <a:xfrm>
            <a:off x="5811081" y="298312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1F1F1F"/>
                </a:highlight>
                <a:latin typeface="Nunito Sans"/>
                <a:ea typeface="Nunito Sans"/>
                <a:cs typeface="Nunito Sans"/>
                <a:sym typeface="Nunito Sans"/>
              </a:rPr>
              <a:t>MR=0.5</a:t>
            </a:r>
            <a:endParaRPr sz="800">
              <a:solidFill>
                <a:schemeClr val="dk1"/>
              </a:solidFill>
              <a:highlight>
                <a:srgbClr val="1F1F1F"/>
              </a:highlight>
              <a:latin typeface="Nunito Sans"/>
              <a:ea typeface="Nunito Sans"/>
              <a:cs typeface="Nunito Sans"/>
              <a:sym typeface="Nunito Sans"/>
            </a:endParaRPr>
          </a:p>
        </p:txBody>
      </p:sp>
      <p:sp>
        <p:nvSpPr>
          <p:cNvPr id="613" name="Google Shape;613;p65"/>
          <p:cNvSpPr txBox="1"/>
          <p:nvPr/>
        </p:nvSpPr>
        <p:spPr>
          <a:xfrm>
            <a:off x="3301456" y="298317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1F1F1F"/>
                </a:highlight>
                <a:latin typeface="Nunito Sans"/>
                <a:ea typeface="Nunito Sans"/>
                <a:cs typeface="Nunito Sans"/>
                <a:sym typeface="Nunito Sans"/>
              </a:rPr>
              <a:t>MR=0.45</a:t>
            </a:r>
            <a:endParaRPr sz="800">
              <a:solidFill>
                <a:schemeClr val="dk1"/>
              </a:solidFill>
              <a:highlight>
                <a:srgbClr val="1F1F1F"/>
              </a:highlight>
              <a:latin typeface="Nunito Sans"/>
              <a:ea typeface="Nunito Sans"/>
              <a:cs typeface="Nunito Sans"/>
              <a:sym typeface="Nunito Sans"/>
            </a:endParaRPr>
          </a:p>
        </p:txBody>
      </p:sp>
      <p:sp>
        <p:nvSpPr>
          <p:cNvPr id="614" name="Google Shape;614;p65"/>
          <p:cNvSpPr txBox="1"/>
          <p:nvPr/>
        </p:nvSpPr>
        <p:spPr>
          <a:xfrm>
            <a:off x="835731" y="298317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1F1F1F"/>
                </a:highlight>
                <a:latin typeface="Nunito Sans"/>
                <a:ea typeface="Nunito Sans"/>
                <a:cs typeface="Nunito Sans"/>
                <a:sym typeface="Nunito Sans"/>
              </a:rPr>
              <a:t>MR=0.35</a:t>
            </a:r>
            <a:endParaRPr sz="800">
              <a:solidFill>
                <a:schemeClr val="dk1"/>
              </a:solidFill>
              <a:highlight>
                <a:srgbClr val="1F1F1F"/>
              </a:highlight>
              <a:latin typeface="Nunito Sans"/>
              <a:ea typeface="Nunito Sans"/>
              <a:cs typeface="Nunito Sans"/>
              <a:sym typeface="Nunito Sans"/>
            </a:endParaRPr>
          </a:p>
        </p:txBody>
      </p:sp>
      <p:sp>
        <p:nvSpPr>
          <p:cNvPr id="615" name="Google Shape;615;p65"/>
          <p:cNvSpPr txBox="1"/>
          <p:nvPr/>
        </p:nvSpPr>
        <p:spPr>
          <a:xfrm>
            <a:off x="5746181" y="87252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1F1F1F"/>
                </a:highlight>
                <a:latin typeface="Nunito Sans"/>
                <a:ea typeface="Nunito Sans"/>
                <a:cs typeface="Nunito Sans"/>
                <a:sym typeface="Nunito Sans"/>
              </a:rPr>
              <a:t>MR=0.25</a:t>
            </a:r>
            <a:endParaRPr sz="800">
              <a:solidFill>
                <a:schemeClr val="dk1"/>
              </a:solidFill>
              <a:highlight>
                <a:srgbClr val="1F1F1F"/>
              </a:highlight>
              <a:latin typeface="Nunito Sans"/>
              <a:ea typeface="Nunito Sans"/>
              <a:cs typeface="Nunito Sans"/>
              <a:sym typeface="Nunito Sans"/>
            </a:endParaRPr>
          </a:p>
        </p:txBody>
      </p:sp>
      <p:sp>
        <p:nvSpPr>
          <p:cNvPr id="616" name="Google Shape;616;p65"/>
          <p:cNvSpPr txBox="1"/>
          <p:nvPr/>
        </p:nvSpPr>
        <p:spPr>
          <a:xfrm>
            <a:off x="3301456" y="87252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1F1F1F"/>
                </a:highlight>
                <a:latin typeface="Nunito Sans"/>
                <a:ea typeface="Nunito Sans"/>
                <a:cs typeface="Nunito Sans"/>
                <a:sym typeface="Nunito Sans"/>
              </a:rPr>
              <a:t>MR=0.15</a:t>
            </a:r>
            <a:endParaRPr sz="800">
              <a:solidFill>
                <a:schemeClr val="dk1"/>
              </a:solidFill>
              <a:highlight>
                <a:srgbClr val="1F1F1F"/>
              </a:highlight>
              <a:latin typeface="Nunito Sans"/>
              <a:ea typeface="Nunito Sans"/>
              <a:cs typeface="Nunito Sans"/>
              <a:sym typeface="Nunito Sans"/>
            </a:endParaRPr>
          </a:p>
        </p:txBody>
      </p:sp>
      <p:sp>
        <p:nvSpPr>
          <p:cNvPr id="617" name="Google Shape;617;p65"/>
          <p:cNvSpPr txBox="1"/>
          <p:nvPr/>
        </p:nvSpPr>
        <p:spPr>
          <a:xfrm>
            <a:off x="791831" y="872525"/>
            <a:ext cx="20652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1F1F1F"/>
                </a:highlight>
                <a:latin typeface="Nunito Sans"/>
                <a:ea typeface="Nunito Sans"/>
                <a:cs typeface="Nunito Sans"/>
                <a:sym typeface="Nunito Sans"/>
              </a:rPr>
              <a:t>MR=0.05</a:t>
            </a:r>
            <a:endParaRPr sz="800">
              <a:solidFill>
                <a:schemeClr val="dk1"/>
              </a:solidFill>
              <a:highlight>
                <a:srgbClr val="1F1F1F"/>
              </a:highlight>
              <a:latin typeface="Nunito Sans"/>
              <a:ea typeface="Nunito Sans"/>
              <a:cs typeface="Nunito Sans"/>
              <a:sym typeface="Nunito Sans"/>
            </a:endParaRPr>
          </a:p>
        </p:txBody>
      </p:sp>
      <p:sp>
        <p:nvSpPr>
          <p:cNvPr id="618" name="Google Shape;618;p65"/>
          <p:cNvSpPr txBox="1"/>
          <p:nvPr/>
        </p:nvSpPr>
        <p:spPr>
          <a:xfrm>
            <a:off x="8435750" y="4683725"/>
            <a:ext cx="6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Sans"/>
                <a:ea typeface="Nunito Sans"/>
                <a:cs typeface="Nunito Sans"/>
                <a:sym typeface="Nunito Sans"/>
                <a:hlinkClick r:id="rId9"/>
              </a:rPr>
              <a:t>DATA</a:t>
            </a:r>
            <a:endParaRPr sz="1200">
              <a:solidFill>
                <a:schemeClr val="dk1"/>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